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9b442680a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c14c1cd3c4099"/>
  </p:sldMasterIdLst>
  <p:sldIdLst>
    <p:sldId xmlns:r="http://schemas.openxmlformats.org/officeDocument/2006/relationships" id="256" r:id="Ra2e537997f804388"/>
    <p:sldId xmlns:r="http://schemas.openxmlformats.org/officeDocument/2006/relationships" id="257" r:id="R4bb97c14aea3474c"/>
    <p:sldId xmlns:r="http://schemas.openxmlformats.org/officeDocument/2006/relationships" id="258" r:id="R7340cde8316c4b73"/>
    <p:sldId xmlns:r="http://schemas.openxmlformats.org/officeDocument/2006/relationships" id="259" r:id="R129fdd18b2614b8c"/>
    <p:sldId xmlns:r="http://schemas.openxmlformats.org/officeDocument/2006/relationships" id="260" r:id="R1df8c577220047ba"/>
    <p:sldId xmlns:r="http://schemas.openxmlformats.org/officeDocument/2006/relationships" id="261" r:id="R3b328605a1134390"/>
    <p:sldId xmlns:r="http://schemas.openxmlformats.org/officeDocument/2006/relationships" id="262" r:id="Rec281bdf1cbb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c14c1cd3c4099" /><Relationship Type="http://schemas.openxmlformats.org/officeDocument/2006/relationships/slide" Target="/ppt/slides/slide1.xml" Id="Ra2e537997f804388" /><Relationship Type="http://schemas.openxmlformats.org/officeDocument/2006/relationships/slide" Target="/ppt/slides/slide2.xml" Id="R4bb97c14aea3474c" /><Relationship Type="http://schemas.openxmlformats.org/officeDocument/2006/relationships/slide" Target="/ppt/slides/slide3.xml" Id="R7340cde8316c4b73" /><Relationship Type="http://schemas.openxmlformats.org/officeDocument/2006/relationships/slide" Target="/ppt/slides/slide4.xml" Id="R129fdd18b2614b8c" /><Relationship Type="http://schemas.openxmlformats.org/officeDocument/2006/relationships/slide" Target="/ppt/slides/slide5.xml" Id="R1df8c577220047ba" /><Relationship Type="http://schemas.openxmlformats.org/officeDocument/2006/relationships/slide" Target="/ppt/slides/slide6.xml" Id="R3b328605a1134390" /><Relationship Type="http://schemas.openxmlformats.org/officeDocument/2006/relationships/slide" Target="/ppt/slides/slide7.xml" Id="Rec281bdf1cbb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ebdd7077e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6e961213a4818" /><Relationship Type="http://schemas.openxmlformats.org/officeDocument/2006/relationships/theme" Target="/ppt/slideMasters/theme/theme1.xml" Id="Rdb52ff0cebad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6e961213a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1239faf0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da2eb2601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a7b4deed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aee39f2f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4171eb087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f585c8bc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291dd32c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