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5b881379a543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20ddf510254b57"/>
  </p:sldMasterIdLst>
  <p:sldIdLst>
    <p:sldId xmlns:r="http://schemas.openxmlformats.org/officeDocument/2006/relationships" id="256" r:id="R4fd66ece2a0746c5"/>
    <p:sldId xmlns:r="http://schemas.openxmlformats.org/officeDocument/2006/relationships" id="257" r:id="R0f1f2b57ead8451e"/>
    <p:sldId xmlns:r="http://schemas.openxmlformats.org/officeDocument/2006/relationships" id="258" r:id="R1d20d969f0ea4410"/>
    <p:sldId xmlns:r="http://schemas.openxmlformats.org/officeDocument/2006/relationships" id="259" r:id="Rbfc5174b925e4319"/>
    <p:sldId xmlns:r="http://schemas.openxmlformats.org/officeDocument/2006/relationships" id="260" r:id="Re07445cb55734f83"/>
    <p:sldId xmlns:r="http://schemas.openxmlformats.org/officeDocument/2006/relationships" id="261" r:id="R50487c06ea674128"/>
    <p:sldId xmlns:r="http://schemas.openxmlformats.org/officeDocument/2006/relationships" id="262" r:id="R26488ec826a740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0ddf510254b57" /><Relationship Type="http://schemas.openxmlformats.org/officeDocument/2006/relationships/slide" Target="/ppt/slides/slide1.xml" Id="R4fd66ece2a0746c5" /><Relationship Type="http://schemas.openxmlformats.org/officeDocument/2006/relationships/slide" Target="/ppt/slides/slide2.xml" Id="R0f1f2b57ead8451e" /><Relationship Type="http://schemas.openxmlformats.org/officeDocument/2006/relationships/slide" Target="/ppt/slides/slide3.xml" Id="R1d20d969f0ea4410" /><Relationship Type="http://schemas.openxmlformats.org/officeDocument/2006/relationships/slide" Target="/ppt/slides/slide4.xml" Id="Rbfc5174b925e4319" /><Relationship Type="http://schemas.openxmlformats.org/officeDocument/2006/relationships/slide" Target="/ppt/slides/slide5.xml" Id="Re07445cb55734f83" /><Relationship Type="http://schemas.openxmlformats.org/officeDocument/2006/relationships/slide" Target="/ppt/slides/slide6.xml" Id="R50487c06ea674128" /><Relationship Type="http://schemas.openxmlformats.org/officeDocument/2006/relationships/slide" Target="/ppt/slides/slide7.xml" Id="R26488ec826a740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68372e81e4e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4fc3fe1464037" /><Relationship Type="http://schemas.openxmlformats.org/officeDocument/2006/relationships/theme" Target="/ppt/slideMasters/theme/theme1.xml" Id="R94f5cc4047d3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4fc3fe14640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ed106a71942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45cc098d1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abc3d3d1d4e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3bd34f1ae4f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2884974a540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5ea7fdbcb4c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f99fe4afd45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HANNE MYHRA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