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5e131423b45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a5127ddde342b9"/>
  </p:sldMasterIdLst>
  <p:sldIdLst>
    <p:sldId xmlns:r="http://schemas.openxmlformats.org/officeDocument/2006/relationships" id="256" r:id="R36865f93efd54efe"/>
    <p:sldId xmlns:r="http://schemas.openxmlformats.org/officeDocument/2006/relationships" id="257" r:id="R87b74b3e91e742eb"/>
    <p:sldId xmlns:r="http://schemas.openxmlformats.org/officeDocument/2006/relationships" id="258" r:id="R655e6750efc94e05"/>
    <p:sldId xmlns:r="http://schemas.openxmlformats.org/officeDocument/2006/relationships" id="259" r:id="Rddcb1d72b40d465a"/>
    <p:sldId xmlns:r="http://schemas.openxmlformats.org/officeDocument/2006/relationships" id="260" r:id="R4512ec754c3a45d1"/>
    <p:sldId xmlns:r="http://schemas.openxmlformats.org/officeDocument/2006/relationships" id="261" r:id="Rb7d0143abe7449b0"/>
    <p:sldId xmlns:r="http://schemas.openxmlformats.org/officeDocument/2006/relationships" id="262" r:id="R47e0701df15148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5127ddde342b9" /><Relationship Type="http://schemas.openxmlformats.org/officeDocument/2006/relationships/slide" Target="/ppt/slides/slide1.xml" Id="R36865f93efd54efe" /><Relationship Type="http://schemas.openxmlformats.org/officeDocument/2006/relationships/slide" Target="/ppt/slides/slide2.xml" Id="R87b74b3e91e742eb" /><Relationship Type="http://schemas.openxmlformats.org/officeDocument/2006/relationships/slide" Target="/ppt/slides/slide3.xml" Id="R655e6750efc94e05" /><Relationship Type="http://schemas.openxmlformats.org/officeDocument/2006/relationships/slide" Target="/ppt/slides/slide4.xml" Id="Rddcb1d72b40d465a" /><Relationship Type="http://schemas.openxmlformats.org/officeDocument/2006/relationships/slide" Target="/ppt/slides/slide5.xml" Id="R4512ec754c3a45d1" /><Relationship Type="http://schemas.openxmlformats.org/officeDocument/2006/relationships/slide" Target="/ppt/slides/slide6.xml" Id="Rb7d0143abe7449b0" /><Relationship Type="http://schemas.openxmlformats.org/officeDocument/2006/relationships/slide" Target="/ppt/slides/slide7.xml" Id="R47e0701df15148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36268fae640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4732233b941c8" /><Relationship Type="http://schemas.openxmlformats.org/officeDocument/2006/relationships/theme" Target="/ppt/slideMasters/theme/theme1.xml" Id="R2dcd6f895cd545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f4732233b941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4ee7fd8814a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4784806034d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a724dd48645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97b538d824f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214f072c943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5dcb8892843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5ef508ce140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SMÅKRAFT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−15 369 000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717 309 000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ACEH NORWAY 1 B V  –  37,4 %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ACEH NORWAY 2 B V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CAPITAL EUROPEAN HYDROPOWER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GAM FUND GMBH CO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CAPITAL EUROPEAN HYDRO SMÅKR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 NORWAY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73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firma@smaakraft.no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www.smaakraft.no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984 616 155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