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e09c02ad3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2e4830b8c49b8"/>
  </p:sldMasterIdLst>
  <p:sldIdLst>
    <p:sldId xmlns:r="http://schemas.openxmlformats.org/officeDocument/2006/relationships" id="256" r:id="Rda18324e59504f7c"/>
    <p:sldId xmlns:r="http://schemas.openxmlformats.org/officeDocument/2006/relationships" id="257" r:id="R58080ecffe854637"/>
    <p:sldId xmlns:r="http://schemas.openxmlformats.org/officeDocument/2006/relationships" id="258" r:id="R42e83d6b8a5342e0"/>
    <p:sldId xmlns:r="http://schemas.openxmlformats.org/officeDocument/2006/relationships" id="259" r:id="Rf020773cd5fc4b13"/>
    <p:sldId xmlns:r="http://schemas.openxmlformats.org/officeDocument/2006/relationships" id="260" r:id="Re678a8d7d5284d50"/>
    <p:sldId xmlns:r="http://schemas.openxmlformats.org/officeDocument/2006/relationships" id="261" r:id="R4dd748024ada41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2e4830b8c49b8" /><Relationship Type="http://schemas.openxmlformats.org/officeDocument/2006/relationships/slide" Target="/ppt/slides/slide1.xml" Id="Rda18324e59504f7c" /><Relationship Type="http://schemas.openxmlformats.org/officeDocument/2006/relationships/slide" Target="/ppt/slides/slide2.xml" Id="R58080ecffe854637" /><Relationship Type="http://schemas.openxmlformats.org/officeDocument/2006/relationships/slide" Target="/ppt/slides/slide3.xml" Id="R42e83d6b8a5342e0" /><Relationship Type="http://schemas.openxmlformats.org/officeDocument/2006/relationships/slide" Target="/ppt/slides/slide4.xml" Id="Rf020773cd5fc4b13" /><Relationship Type="http://schemas.openxmlformats.org/officeDocument/2006/relationships/slide" Target="/ppt/slides/slide5.xml" Id="Re678a8d7d5284d50" /><Relationship Type="http://schemas.openxmlformats.org/officeDocument/2006/relationships/slide" Target="/ppt/slides/slide6.xml" Id="R4dd748024ada41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ec03400f943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a1943cc624120" /><Relationship Type="http://schemas.openxmlformats.org/officeDocument/2006/relationships/theme" Target="/ppt/slideMasters/theme/theme1.xml" Id="R01e1606d4165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a1943cc62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75e944fda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019b56ef6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b8de0eb03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b379bdb01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c53003c1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dded1076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984 638 531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