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5258ba0e5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7bfd90687463d"/>
  </p:sldMasterIdLst>
  <p:sldIdLst>
    <p:sldId xmlns:r="http://schemas.openxmlformats.org/officeDocument/2006/relationships" id="256" r:id="R2231d7effbf94450"/>
    <p:sldId xmlns:r="http://schemas.openxmlformats.org/officeDocument/2006/relationships" id="257" r:id="Rcc08d1371c294252"/>
    <p:sldId xmlns:r="http://schemas.openxmlformats.org/officeDocument/2006/relationships" id="258" r:id="R867f397ef0d04a40"/>
    <p:sldId xmlns:r="http://schemas.openxmlformats.org/officeDocument/2006/relationships" id="259" r:id="Rd54ffc4607d44b8f"/>
    <p:sldId xmlns:r="http://schemas.openxmlformats.org/officeDocument/2006/relationships" id="260" r:id="Readbbe042ebe463c"/>
    <p:sldId xmlns:r="http://schemas.openxmlformats.org/officeDocument/2006/relationships" id="261" r:id="R836531c7c66042bc"/>
    <p:sldId xmlns:r="http://schemas.openxmlformats.org/officeDocument/2006/relationships" id="262" r:id="Rb4c2a64e92ec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7bfd90687463d" /><Relationship Type="http://schemas.openxmlformats.org/officeDocument/2006/relationships/slide" Target="/ppt/slides/slide1.xml" Id="R2231d7effbf94450" /><Relationship Type="http://schemas.openxmlformats.org/officeDocument/2006/relationships/slide" Target="/ppt/slides/slide2.xml" Id="Rcc08d1371c294252" /><Relationship Type="http://schemas.openxmlformats.org/officeDocument/2006/relationships/slide" Target="/ppt/slides/slide3.xml" Id="R867f397ef0d04a40" /><Relationship Type="http://schemas.openxmlformats.org/officeDocument/2006/relationships/slide" Target="/ppt/slides/slide4.xml" Id="Rd54ffc4607d44b8f" /><Relationship Type="http://schemas.openxmlformats.org/officeDocument/2006/relationships/slide" Target="/ppt/slides/slide5.xml" Id="Readbbe042ebe463c" /><Relationship Type="http://schemas.openxmlformats.org/officeDocument/2006/relationships/slide" Target="/ppt/slides/slide6.xml" Id="R836531c7c66042bc" /><Relationship Type="http://schemas.openxmlformats.org/officeDocument/2006/relationships/slide" Target="/ppt/slides/slide7.xml" Id="Rb4c2a64e92ec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0ddcc2c5f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b833e5f44b46" /><Relationship Type="http://schemas.openxmlformats.org/officeDocument/2006/relationships/theme" Target="/ppt/slideMasters/theme/theme1.xml" Id="Rdad239569e51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6b833e5f4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97416a526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7e9e27f7e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69ec9d5be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b5204642e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310e8125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22d96e74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e5e1ccfc4f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