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c6d66b734043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08a664f18b4bf7"/>
  </p:sldMasterIdLst>
  <p:sldIdLst>
    <p:sldId xmlns:r="http://schemas.openxmlformats.org/officeDocument/2006/relationships" id="256" r:id="R0ba39b4194ca4102"/>
    <p:sldId xmlns:r="http://schemas.openxmlformats.org/officeDocument/2006/relationships" id="257" r:id="R45a52e60a6e1460e"/>
    <p:sldId xmlns:r="http://schemas.openxmlformats.org/officeDocument/2006/relationships" id="258" r:id="R292af332291c49e9"/>
    <p:sldId xmlns:r="http://schemas.openxmlformats.org/officeDocument/2006/relationships" id="259" r:id="Rcb7259c4290c4f3a"/>
    <p:sldId xmlns:r="http://schemas.openxmlformats.org/officeDocument/2006/relationships" id="260" r:id="Ra0b67be711f64b50"/>
    <p:sldId xmlns:r="http://schemas.openxmlformats.org/officeDocument/2006/relationships" id="261" r:id="R5c522268a88d4a05"/>
    <p:sldId xmlns:r="http://schemas.openxmlformats.org/officeDocument/2006/relationships" id="262" r:id="Rc7313292324c40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08a664f18b4bf7" /><Relationship Type="http://schemas.openxmlformats.org/officeDocument/2006/relationships/slide" Target="/ppt/slides/slide1.xml" Id="R0ba39b4194ca4102" /><Relationship Type="http://schemas.openxmlformats.org/officeDocument/2006/relationships/slide" Target="/ppt/slides/slide2.xml" Id="R45a52e60a6e1460e" /><Relationship Type="http://schemas.openxmlformats.org/officeDocument/2006/relationships/slide" Target="/ppt/slides/slide3.xml" Id="R292af332291c49e9" /><Relationship Type="http://schemas.openxmlformats.org/officeDocument/2006/relationships/slide" Target="/ppt/slides/slide4.xml" Id="Rcb7259c4290c4f3a" /><Relationship Type="http://schemas.openxmlformats.org/officeDocument/2006/relationships/slide" Target="/ppt/slides/slide5.xml" Id="Ra0b67be711f64b50" /><Relationship Type="http://schemas.openxmlformats.org/officeDocument/2006/relationships/slide" Target="/ppt/slides/slide6.xml" Id="R5c522268a88d4a05" /><Relationship Type="http://schemas.openxmlformats.org/officeDocument/2006/relationships/slide" Target="/ppt/slides/slide7.xml" Id="Rc7313292324c40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c7dee5fa104b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3b0868e9345da" /><Relationship Type="http://schemas.openxmlformats.org/officeDocument/2006/relationships/theme" Target="/ppt/slideMasters/theme/theme1.xml" Id="R4651e1ab0af640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a3b0868e9345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6236655ec4c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793c1bc8540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362ba92694c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e8fe7264748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c7c25199845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ab9465e7c43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53e510ff84d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SKIGARDEN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SKIGARDEN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2 203 207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9 573 012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9 985 615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HARALD 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SLM Revisjon AS, Stortorget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89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984 664 907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