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e5327214e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bebaedf5f40b2"/>
  </p:sldMasterIdLst>
  <p:sldIdLst>
    <p:sldId xmlns:r="http://schemas.openxmlformats.org/officeDocument/2006/relationships" id="256" r:id="Rbb68ec4e1034482b"/>
    <p:sldId xmlns:r="http://schemas.openxmlformats.org/officeDocument/2006/relationships" id="257" r:id="Rcc2323683f3f4cc1"/>
    <p:sldId xmlns:r="http://schemas.openxmlformats.org/officeDocument/2006/relationships" id="258" r:id="R704f80621a074381"/>
    <p:sldId xmlns:r="http://schemas.openxmlformats.org/officeDocument/2006/relationships" id="259" r:id="R2630c641a0e143a8"/>
    <p:sldId xmlns:r="http://schemas.openxmlformats.org/officeDocument/2006/relationships" id="260" r:id="R289db8d05bd64651"/>
    <p:sldId xmlns:r="http://schemas.openxmlformats.org/officeDocument/2006/relationships" id="261" r:id="R99df0384b407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bebaedf5f40b2" /><Relationship Type="http://schemas.openxmlformats.org/officeDocument/2006/relationships/slide" Target="/ppt/slides/slide1.xml" Id="Rbb68ec4e1034482b" /><Relationship Type="http://schemas.openxmlformats.org/officeDocument/2006/relationships/slide" Target="/ppt/slides/slide2.xml" Id="Rcc2323683f3f4cc1" /><Relationship Type="http://schemas.openxmlformats.org/officeDocument/2006/relationships/slide" Target="/ppt/slides/slide3.xml" Id="R704f80621a074381" /><Relationship Type="http://schemas.openxmlformats.org/officeDocument/2006/relationships/slide" Target="/ppt/slides/slide4.xml" Id="R2630c641a0e143a8" /><Relationship Type="http://schemas.openxmlformats.org/officeDocument/2006/relationships/slide" Target="/ppt/slides/slide5.xml" Id="R289db8d05bd64651" /><Relationship Type="http://schemas.openxmlformats.org/officeDocument/2006/relationships/slide" Target="/ppt/slides/slide6.xml" Id="R99df0384b407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b6d9e552a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d47c10009403e" /><Relationship Type="http://schemas.openxmlformats.org/officeDocument/2006/relationships/theme" Target="/ppt/slideMasters/theme/theme1.xml" Id="R9142f332b177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d47c10009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19c9b2f6b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fabd98c6443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85c50f0c4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5fc97d080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7a1117bb9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d45f3db8f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