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201695d8494d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572ec1f94d4c13"/>
  </p:sldMasterIdLst>
  <p:sldIdLst>
    <p:sldId xmlns:r="http://schemas.openxmlformats.org/officeDocument/2006/relationships" id="256" r:id="R6fad6d7665364580"/>
    <p:sldId xmlns:r="http://schemas.openxmlformats.org/officeDocument/2006/relationships" id="257" r:id="Ra67128e9eb36412d"/>
    <p:sldId xmlns:r="http://schemas.openxmlformats.org/officeDocument/2006/relationships" id="258" r:id="Rab8912526c66457b"/>
    <p:sldId xmlns:r="http://schemas.openxmlformats.org/officeDocument/2006/relationships" id="259" r:id="R09f263685a094ef3"/>
    <p:sldId xmlns:r="http://schemas.openxmlformats.org/officeDocument/2006/relationships" id="260" r:id="R0e2f5a8e59884c1a"/>
    <p:sldId xmlns:r="http://schemas.openxmlformats.org/officeDocument/2006/relationships" id="261" r:id="R3692bcccf0ed4140"/>
    <p:sldId xmlns:r="http://schemas.openxmlformats.org/officeDocument/2006/relationships" id="262" r:id="R18adecabca0a46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572ec1f94d4c13" /><Relationship Type="http://schemas.openxmlformats.org/officeDocument/2006/relationships/slide" Target="/ppt/slides/slide1.xml" Id="R6fad6d7665364580" /><Relationship Type="http://schemas.openxmlformats.org/officeDocument/2006/relationships/slide" Target="/ppt/slides/slide2.xml" Id="Ra67128e9eb36412d" /><Relationship Type="http://schemas.openxmlformats.org/officeDocument/2006/relationships/slide" Target="/ppt/slides/slide3.xml" Id="Rab8912526c66457b" /><Relationship Type="http://schemas.openxmlformats.org/officeDocument/2006/relationships/slide" Target="/ppt/slides/slide4.xml" Id="R09f263685a094ef3" /><Relationship Type="http://schemas.openxmlformats.org/officeDocument/2006/relationships/slide" Target="/ppt/slides/slide5.xml" Id="R0e2f5a8e59884c1a" /><Relationship Type="http://schemas.openxmlformats.org/officeDocument/2006/relationships/slide" Target="/ppt/slides/slide6.xml" Id="R3692bcccf0ed4140" /><Relationship Type="http://schemas.openxmlformats.org/officeDocument/2006/relationships/slide" Target="/ppt/slides/slide7.xml" Id="R18adecabca0a46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d180e8a02643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a6a50ea3d4583" /><Relationship Type="http://schemas.openxmlformats.org/officeDocument/2006/relationships/theme" Target="/ppt/slideMasters/theme/theme1.xml" Id="R12dbcd6fba4f4b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da6a50ea3d45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ecda6a56d40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152d3a61648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005f6892646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27926f3e641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de94f2da9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99b3e7e1a44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32ed6afdc43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DIN REVISOR 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DIN REVISOR TELEMARK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4 892 324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1 521 118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1 219 924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2 367 976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Kulltangvegen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3933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93 00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www.drt.no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984 669 003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DIN REVISOR TELEMARK AS</a:t>
            </a:r>
          </a:p>
        </p:txBody>
      </p:sp>
    </p:spTree>
  </p:cSld>
  <p:clrMapOvr>
    <a:masterClrMapping xmlns:a="http://schemas.openxmlformats.org/drawingml/2006/main"/>
  </p:clrMapOvr>
</p:sld>
</file>