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f5f02eca6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43d09d2364bc0"/>
  </p:sldMasterIdLst>
  <p:sldIdLst>
    <p:sldId xmlns:r="http://schemas.openxmlformats.org/officeDocument/2006/relationships" id="256" r:id="R531c8ea14a514d62"/>
    <p:sldId xmlns:r="http://schemas.openxmlformats.org/officeDocument/2006/relationships" id="257" r:id="R709e3e12719e4ff0"/>
    <p:sldId xmlns:r="http://schemas.openxmlformats.org/officeDocument/2006/relationships" id="258" r:id="R939ea98d42b64b1d"/>
    <p:sldId xmlns:r="http://schemas.openxmlformats.org/officeDocument/2006/relationships" id="259" r:id="Rbc09139dd7994789"/>
    <p:sldId xmlns:r="http://schemas.openxmlformats.org/officeDocument/2006/relationships" id="260" r:id="R03a04f9aff0541e5"/>
    <p:sldId xmlns:r="http://schemas.openxmlformats.org/officeDocument/2006/relationships" id="261" r:id="R65a2c002211f4b83"/>
    <p:sldId xmlns:r="http://schemas.openxmlformats.org/officeDocument/2006/relationships" id="262" r:id="R003b244ec8b2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43d09d2364bc0" /><Relationship Type="http://schemas.openxmlformats.org/officeDocument/2006/relationships/slide" Target="/ppt/slides/slide1.xml" Id="R531c8ea14a514d62" /><Relationship Type="http://schemas.openxmlformats.org/officeDocument/2006/relationships/slide" Target="/ppt/slides/slide2.xml" Id="R709e3e12719e4ff0" /><Relationship Type="http://schemas.openxmlformats.org/officeDocument/2006/relationships/slide" Target="/ppt/slides/slide3.xml" Id="R939ea98d42b64b1d" /><Relationship Type="http://schemas.openxmlformats.org/officeDocument/2006/relationships/slide" Target="/ppt/slides/slide4.xml" Id="Rbc09139dd7994789" /><Relationship Type="http://schemas.openxmlformats.org/officeDocument/2006/relationships/slide" Target="/ppt/slides/slide5.xml" Id="R03a04f9aff0541e5" /><Relationship Type="http://schemas.openxmlformats.org/officeDocument/2006/relationships/slide" Target="/ppt/slides/slide6.xml" Id="R65a2c002211f4b83" /><Relationship Type="http://schemas.openxmlformats.org/officeDocument/2006/relationships/slide" Target="/ppt/slides/slide7.xml" Id="R003b244ec8b2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99f944e7043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f6335c5f4535" /><Relationship Type="http://schemas.openxmlformats.org/officeDocument/2006/relationships/theme" Target="/ppt/slideMasters/theme/theme1.xml" Id="R747ed3c1c2db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af6335c5f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bd43936a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7c787197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5acd55d9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66149c98d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075b004f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7093a838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518f566c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K.JACOBSEN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K.JACOBSEN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87 118 515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90 568 933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256 588 927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KNUT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