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6402a2172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347464fb24c63"/>
  </p:sldMasterIdLst>
  <p:sldIdLst>
    <p:sldId xmlns:r="http://schemas.openxmlformats.org/officeDocument/2006/relationships" id="256" r:id="R65bfb6d5b20f41c7"/>
    <p:sldId xmlns:r="http://schemas.openxmlformats.org/officeDocument/2006/relationships" id="257" r:id="R1741b94a6d004abc"/>
    <p:sldId xmlns:r="http://schemas.openxmlformats.org/officeDocument/2006/relationships" id="258" r:id="Re50e2975fec3482a"/>
    <p:sldId xmlns:r="http://schemas.openxmlformats.org/officeDocument/2006/relationships" id="259" r:id="R198f3e2402d34e4b"/>
    <p:sldId xmlns:r="http://schemas.openxmlformats.org/officeDocument/2006/relationships" id="260" r:id="R9fe2a6755a534c63"/>
    <p:sldId xmlns:r="http://schemas.openxmlformats.org/officeDocument/2006/relationships" id="261" r:id="Ra4f127d2e23a4e6e"/>
    <p:sldId xmlns:r="http://schemas.openxmlformats.org/officeDocument/2006/relationships" id="262" r:id="Rb0cc80d320fb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347464fb24c63" /><Relationship Type="http://schemas.openxmlformats.org/officeDocument/2006/relationships/slide" Target="/ppt/slides/slide1.xml" Id="R65bfb6d5b20f41c7" /><Relationship Type="http://schemas.openxmlformats.org/officeDocument/2006/relationships/slide" Target="/ppt/slides/slide2.xml" Id="R1741b94a6d004abc" /><Relationship Type="http://schemas.openxmlformats.org/officeDocument/2006/relationships/slide" Target="/ppt/slides/slide3.xml" Id="Re50e2975fec3482a" /><Relationship Type="http://schemas.openxmlformats.org/officeDocument/2006/relationships/slide" Target="/ppt/slides/slide4.xml" Id="R198f3e2402d34e4b" /><Relationship Type="http://schemas.openxmlformats.org/officeDocument/2006/relationships/slide" Target="/ppt/slides/slide5.xml" Id="R9fe2a6755a534c63" /><Relationship Type="http://schemas.openxmlformats.org/officeDocument/2006/relationships/slide" Target="/ppt/slides/slide6.xml" Id="Ra4f127d2e23a4e6e" /><Relationship Type="http://schemas.openxmlformats.org/officeDocument/2006/relationships/slide" Target="/ppt/slides/slide7.xml" Id="Rb0cc80d320fb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0b99ac7b5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491f1a0a446f" /><Relationship Type="http://schemas.openxmlformats.org/officeDocument/2006/relationships/theme" Target="/ppt/slideMasters/theme/theme1.xml" Id="Rd8d3cc35cd84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2491f1a0a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d934fbec8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0ff5f726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4978a080443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c5ccfc9ba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f64c21c5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6f53080df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5bca1d81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