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7523d0836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7b1b0d08640c9"/>
  </p:sldMasterIdLst>
  <p:sldIdLst>
    <p:sldId xmlns:r="http://schemas.openxmlformats.org/officeDocument/2006/relationships" id="256" r:id="R9bd6963a2f61488b"/>
    <p:sldId xmlns:r="http://schemas.openxmlformats.org/officeDocument/2006/relationships" id="257" r:id="R03cdd8475f16499b"/>
    <p:sldId xmlns:r="http://schemas.openxmlformats.org/officeDocument/2006/relationships" id="258" r:id="R3c38f3a053a44118"/>
    <p:sldId xmlns:r="http://schemas.openxmlformats.org/officeDocument/2006/relationships" id="259" r:id="Re84983b1d5ad4737"/>
    <p:sldId xmlns:r="http://schemas.openxmlformats.org/officeDocument/2006/relationships" id="260" r:id="R3e1c3ebccf3f4ee9"/>
    <p:sldId xmlns:r="http://schemas.openxmlformats.org/officeDocument/2006/relationships" id="261" r:id="R42c557bb23824bac"/>
    <p:sldId xmlns:r="http://schemas.openxmlformats.org/officeDocument/2006/relationships" id="262" r:id="R5cee0f43c11c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7b1b0d08640c9" /><Relationship Type="http://schemas.openxmlformats.org/officeDocument/2006/relationships/slide" Target="/ppt/slides/slide1.xml" Id="R9bd6963a2f61488b" /><Relationship Type="http://schemas.openxmlformats.org/officeDocument/2006/relationships/slide" Target="/ppt/slides/slide2.xml" Id="R03cdd8475f16499b" /><Relationship Type="http://schemas.openxmlformats.org/officeDocument/2006/relationships/slide" Target="/ppt/slides/slide3.xml" Id="R3c38f3a053a44118" /><Relationship Type="http://schemas.openxmlformats.org/officeDocument/2006/relationships/slide" Target="/ppt/slides/slide4.xml" Id="Re84983b1d5ad4737" /><Relationship Type="http://schemas.openxmlformats.org/officeDocument/2006/relationships/slide" Target="/ppt/slides/slide5.xml" Id="R3e1c3ebccf3f4ee9" /><Relationship Type="http://schemas.openxmlformats.org/officeDocument/2006/relationships/slide" Target="/ppt/slides/slide6.xml" Id="R42c557bb23824bac" /><Relationship Type="http://schemas.openxmlformats.org/officeDocument/2006/relationships/slide" Target="/ppt/slides/slide7.xml" Id="R5cee0f43c11c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f63c95131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4c90878b444a" /><Relationship Type="http://schemas.openxmlformats.org/officeDocument/2006/relationships/theme" Target="/ppt/slideMasters/theme/theme1.xml" Id="Rc411361f36f7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64c90878b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4b1ca393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f794bd8d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34e4d8466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cc8fb9b5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b6b0a4f9840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b8676381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7b3cd3f98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SINGCOMP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INGE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LAILA ANITA SINGSTAD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ROAR SINGSTAD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58, Bergheimsvegen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52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984 751 168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SINGCOMP AS</a:t>
            </a:r>
          </a:p>
        </p:txBody>
      </p:sp>
    </p:spTree>
  </p:cSld>
  <p:clrMapOvr>
    <a:masterClrMapping xmlns:a="http://schemas.openxmlformats.org/drawingml/2006/main"/>
  </p:clrMapOvr>
</p:sld>
</file>