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3c9598f87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83c1ac5184906"/>
  </p:sldMasterIdLst>
  <p:sldIdLst>
    <p:sldId xmlns:r="http://schemas.openxmlformats.org/officeDocument/2006/relationships" id="256" r:id="R2a427c93daee4969"/>
    <p:sldId xmlns:r="http://schemas.openxmlformats.org/officeDocument/2006/relationships" id="257" r:id="R78bd7ef412f14e87"/>
    <p:sldId xmlns:r="http://schemas.openxmlformats.org/officeDocument/2006/relationships" id="258" r:id="R5b01797500bb4f6b"/>
    <p:sldId xmlns:r="http://schemas.openxmlformats.org/officeDocument/2006/relationships" id="259" r:id="Rb100240265af4233"/>
    <p:sldId xmlns:r="http://schemas.openxmlformats.org/officeDocument/2006/relationships" id="260" r:id="Rb22e09d92ee64614"/>
    <p:sldId xmlns:r="http://schemas.openxmlformats.org/officeDocument/2006/relationships" id="261" r:id="R4b7040d1c06d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83c1ac5184906" /><Relationship Type="http://schemas.openxmlformats.org/officeDocument/2006/relationships/slide" Target="/ppt/slides/slide1.xml" Id="R2a427c93daee4969" /><Relationship Type="http://schemas.openxmlformats.org/officeDocument/2006/relationships/slide" Target="/ppt/slides/slide2.xml" Id="R78bd7ef412f14e87" /><Relationship Type="http://schemas.openxmlformats.org/officeDocument/2006/relationships/slide" Target="/ppt/slides/slide3.xml" Id="R5b01797500bb4f6b" /><Relationship Type="http://schemas.openxmlformats.org/officeDocument/2006/relationships/slide" Target="/ppt/slides/slide4.xml" Id="Rb100240265af4233" /><Relationship Type="http://schemas.openxmlformats.org/officeDocument/2006/relationships/slide" Target="/ppt/slides/slide5.xml" Id="Rb22e09d92ee64614" /><Relationship Type="http://schemas.openxmlformats.org/officeDocument/2006/relationships/slide" Target="/ppt/slides/slide6.xml" Id="R4b7040d1c06d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93771f31a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467f5ac04cb4" /><Relationship Type="http://schemas.openxmlformats.org/officeDocument/2006/relationships/theme" Target="/ppt/slideMasters/theme/theme1.xml" Id="R3313b311b13d4d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0467f5ac04c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f342b8f93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82958adb8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cc1a4ce36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60b5d7c4e41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714140be3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584154f30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DELTA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537 898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6 237 386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8 157 587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Fløvegen 707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984 818 769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