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5363648af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3a79c5a3f4dce"/>
  </p:sldMasterIdLst>
  <p:sldIdLst>
    <p:sldId xmlns:r="http://schemas.openxmlformats.org/officeDocument/2006/relationships" id="256" r:id="R5ccdd734aa8e4725"/>
    <p:sldId xmlns:r="http://schemas.openxmlformats.org/officeDocument/2006/relationships" id="257" r:id="R50ad6c16408d4c35"/>
    <p:sldId xmlns:r="http://schemas.openxmlformats.org/officeDocument/2006/relationships" id="258" r:id="R2893dcaaea7e4fb4"/>
    <p:sldId xmlns:r="http://schemas.openxmlformats.org/officeDocument/2006/relationships" id="259" r:id="R6a24ffe25b1d4495"/>
    <p:sldId xmlns:r="http://schemas.openxmlformats.org/officeDocument/2006/relationships" id="260" r:id="Rb205d3c3ce3a46fe"/>
    <p:sldId xmlns:r="http://schemas.openxmlformats.org/officeDocument/2006/relationships" id="261" r:id="R53f3d03456cd4be8"/>
    <p:sldId xmlns:r="http://schemas.openxmlformats.org/officeDocument/2006/relationships" id="262" r:id="Rfdc7294e545d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3a79c5a3f4dce" /><Relationship Type="http://schemas.openxmlformats.org/officeDocument/2006/relationships/slide" Target="/ppt/slides/slide1.xml" Id="R5ccdd734aa8e4725" /><Relationship Type="http://schemas.openxmlformats.org/officeDocument/2006/relationships/slide" Target="/ppt/slides/slide2.xml" Id="R50ad6c16408d4c35" /><Relationship Type="http://schemas.openxmlformats.org/officeDocument/2006/relationships/slide" Target="/ppt/slides/slide3.xml" Id="R2893dcaaea7e4fb4" /><Relationship Type="http://schemas.openxmlformats.org/officeDocument/2006/relationships/slide" Target="/ppt/slides/slide4.xml" Id="R6a24ffe25b1d4495" /><Relationship Type="http://schemas.openxmlformats.org/officeDocument/2006/relationships/slide" Target="/ppt/slides/slide5.xml" Id="Rb205d3c3ce3a46fe" /><Relationship Type="http://schemas.openxmlformats.org/officeDocument/2006/relationships/slide" Target="/ppt/slides/slide6.xml" Id="R53f3d03456cd4be8" /><Relationship Type="http://schemas.openxmlformats.org/officeDocument/2006/relationships/slide" Target="/ppt/slides/slide7.xml" Id="Rfdc7294e545d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464ac558a4d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b3d4ee9dd40a5" /><Relationship Type="http://schemas.openxmlformats.org/officeDocument/2006/relationships/theme" Target="/ppt/slideMasters/theme/theme1.xml" Id="Rd4b49c3e4cb2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b3d4ee9dd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96046bcb2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7dfa301d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105f5241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6725ec752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ab4732e2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667b8e1a1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b50e03b9344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