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69c1080dc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28f6e047b4d44"/>
  </p:sldMasterIdLst>
  <p:sldIdLst>
    <p:sldId xmlns:r="http://schemas.openxmlformats.org/officeDocument/2006/relationships" id="256" r:id="R1cf016854f0949d6"/>
    <p:sldId xmlns:r="http://schemas.openxmlformats.org/officeDocument/2006/relationships" id="257" r:id="R2d14fcf203c44524"/>
    <p:sldId xmlns:r="http://schemas.openxmlformats.org/officeDocument/2006/relationships" id="258" r:id="Read95ee35b8d48d2"/>
    <p:sldId xmlns:r="http://schemas.openxmlformats.org/officeDocument/2006/relationships" id="259" r:id="Rfc18848d77994670"/>
    <p:sldId xmlns:r="http://schemas.openxmlformats.org/officeDocument/2006/relationships" id="260" r:id="R0de43b98247a4175"/>
    <p:sldId xmlns:r="http://schemas.openxmlformats.org/officeDocument/2006/relationships" id="261" r:id="R8b797e87f492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28f6e047b4d44" /><Relationship Type="http://schemas.openxmlformats.org/officeDocument/2006/relationships/slide" Target="/ppt/slides/slide1.xml" Id="R1cf016854f0949d6" /><Relationship Type="http://schemas.openxmlformats.org/officeDocument/2006/relationships/slide" Target="/ppt/slides/slide2.xml" Id="R2d14fcf203c44524" /><Relationship Type="http://schemas.openxmlformats.org/officeDocument/2006/relationships/slide" Target="/ppt/slides/slide3.xml" Id="Read95ee35b8d48d2" /><Relationship Type="http://schemas.openxmlformats.org/officeDocument/2006/relationships/slide" Target="/ppt/slides/slide4.xml" Id="Rfc18848d77994670" /><Relationship Type="http://schemas.openxmlformats.org/officeDocument/2006/relationships/slide" Target="/ppt/slides/slide5.xml" Id="R0de43b98247a4175" /><Relationship Type="http://schemas.openxmlformats.org/officeDocument/2006/relationships/slide" Target="/ppt/slides/slide6.xml" Id="R8b797e87f492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09e0a124e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43681fbf40ac" /><Relationship Type="http://schemas.openxmlformats.org/officeDocument/2006/relationships/theme" Target="/ppt/slideMasters/theme/theme1.xml" Id="R0df4369a7c61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243681fbf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469a4df4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a836c840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d904cf02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1623f40a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878c5011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a1c31ff4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