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c073f611c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7bcc7fb174b94"/>
  </p:sldMasterIdLst>
  <p:sldIdLst>
    <p:sldId xmlns:r="http://schemas.openxmlformats.org/officeDocument/2006/relationships" id="256" r:id="Rfdcd38e3d27d4ef7"/>
    <p:sldId xmlns:r="http://schemas.openxmlformats.org/officeDocument/2006/relationships" id="257" r:id="Ra0d78b5d080f4514"/>
    <p:sldId xmlns:r="http://schemas.openxmlformats.org/officeDocument/2006/relationships" id="258" r:id="R8f3b3511827a41c4"/>
    <p:sldId xmlns:r="http://schemas.openxmlformats.org/officeDocument/2006/relationships" id="259" r:id="R7f22614ecdf44ceb"/>
    <p:sldId xmlns:r="http://schemas.openxmlformats.org/officeDocument/2006/relationships" id="260" r:id="Rc8aac689e5354e6b"/>
    <p:sldId xmlns:r="http://schemas.openxmlformats.org/officeDocument/2006/relationships" id="261" r:id="Rc43be094ce62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7bcc7fb174b94" /><Relationship Type="http://schemas.openxmlformats.org/officeDocument/2006/relationships/slide" Target="/ppt/slides/slide1.xml" Id="Rfdcd38e3d27d4ef7" /><Relationship Type="http://schemas.openxmlformats.org/officeDocument/2006/relationships/slide" Target="/ppt/slides/slide2.xml" Id="Ra0d78b5d080f4514" /><Relationship Type="http://schemas.openxmlformats.org/officeDocument/2006/relationships/slide" Target="/ppt/slides/slide3.xml" Id="R8f3b3511827a41c4" /><Relationship Type="http://schemas.openxmlformats.org/officeDocument/2006/relationships/slide" Target="/ppt/slides/slide4.xml" Id="R7f22614ecdf44ceb" /><Relationship Type="http://schemas.openxmlformats.org/officeDocument/2006/relationships/slide" Target="/ppt/slides/slide5.xml" Id="Rc8aac689e5354e6b" /><Relationship Type="http://schemas.openxmlformats.org/officeDocument/2006/relationships/slide" Target="/ppt/slides/slide6.xml" Id="Rc43be094ce62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22a99bc46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5d7905844b48" /><Relationship Type="http://schemas.openxmlformats.org/officeDocument/2006/relationships/theme" Target="/ppt/slideMasters/theme/theme1.xml" Id="R14b15dee240a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c5d790584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033a7f84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0e683365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7d38ac97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d765d316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8dce31ac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1d46c839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DNB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3 610 914 475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1 740 638 896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1 740 177 775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25 408 456 414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27 759 334 635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984 853 971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