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5871324a8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cb8ad2ba74708"/>
  </p:sldMasterIdLst>
  <p:sldIdLst>
    <p:sldId xmlns:r="http://schemas.openxmlformats.org/officeDocument/2006/relationships" id="256" r:id="R5ca3a2a82697495f"/>
    <p:sldId xmlns:r="http://schemas.openxmlformats.org/officeDocument/2006/relationships" id="257" r:id="Re6b455768a9e4719"/>
    <p:sldId xmlns:r="http://schemas.openxmlformats.org/officeDocument/2006/relationships" id="258" r:id="R44d67a0e5b6142f3"/>
    <p:sldId xmlns:r="http://schemas.openxmlformats.org/officeDocument/2006/relationships" id="259" r:id="Rbb2488322f96466d"/>
    <p:sldId xmlns:r="http://schemas.openxmlformats.org/officeDocument/2006/relationships" id="260" r:id="R91e4c2eaaede412a"/>
    <p:sldId xmlns:r="http://schemas.openxmlformats.org/officeDocument/2006/relationships" id="261" r:id="Rb3a2c0e7c21b4281"/>
    <p:sldId xmlns:r="http://schemas.openxmlformats.org/officeDocument/2006/relationships" id="262" r:id="R3e43f0ac5130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cb8ad2ba74708" /><Relationship Type="http://schemas.openxmlformats.org/officeDocument/2006/relationships/slide" Target="/ppt/slides/slide1.xml" Id="R5ca3a2a82697495f" /><Relationship Type="http://schemas.openxmlformats.org/officeDocument/2006/relationships/slide" Target="/ppt/slides/slide2.xml" Id="Re6b455768a9e4719" /><Relationship Type="http://schemas.openxmlformats.org/officeDocument/2006/relationships/slide" Target="/ppt/slides/slide3.xml" Id="R44d67a0e5b6142f3" /><Relationship Type="http://schemas.openxmlformats.org/officeDocument/2006/relationships/slide" Target="/ppt/slides/slide4.xml" Id="Rbb2488322f96466d" /><Relationship Type="http://schemas.openxmlformats.org/officeDocument/2006/relationships/slide" Target="/ppt/slides/slide5.xml" Id="R91e4c2eaaede412a" /><Relationship Type="http://schemas.openxmlformats.org/officeDocument/2006/relationships/slide" Target="/ppt/slides/slide6.xml" Id="Rb3a2c0e7c21b4281" /><Relationship Type="http://schemas.openxmlformats.org/officeDocument/2006/relationships/slide" Target="/ppt/slides/slide7.xml" Id="R3e43f0ac5130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686ef9c3d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d688c5094a44" /><Relationship Type="http://schemas.openxmlformats.org/officeDocument/2006/relationships/theme" Target="/ppt/slideMasters/theme/theme1.xml" Id="R497dabdabf64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1d688c509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0325e54a6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bb07ec9de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5d28aa888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fca17c72f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395e4136a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26f42f47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b5da14c3a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REGNSKAP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GEJ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Stårrvegen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42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984 861 826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