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e1b772e67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1420c6c6a4b18"/>
  </p:sldMasterIdLst>
  <p:sldIdLst>
    <p:sldId xmlns:r="http://schemas.openxmlformats.org/officeDocument/2006/relationships" id="256" r:id="R58fbfc07e7794908"/>
    <p:sldId xmlns:r="http://schemas.openxmlformats.org/officeDocument/2006/relationships" id="257" r:id="R7f2f5ce9687840a6"/>
    <p:sldId xmlns:r="http://schemas.openxmlformats.org/officeDocument/2006/relationships" id="258" r:id="R5d0878ceefff40af"/>
    <p:sldId xmlns:r="http://schemas.openxmlformats.org/officeDocument/2006/relationships" id="259" r:id="R53578ceea37c467d"/>
    <p:sldId xmlns:r="http://schemas.openxmlformats.org/officeDocument/2006/relationships" id="260" r:id="R28b1ea9be21943aa"/>
    <p:sldId xmlns:r="http://schemas.openxmlformats.org/officeDocument/2006/relationships" id="261" r:id="Ra59105e5e9484f2c"/>
    <p:sldId xmlns:r="http://schemas.openxmlformats.org/officeDocument/2006/relationships" id="262" r:id="Rd35d74a28857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1420c6c6a4b18" /><Relationship Type="http://schemas.openxmlformats.org/officeDocument/2006/relationships/slide" Target="/ppt/slides/slide1.xml" Id="R58fbfc07e7794908" /><Relationship Type="http://schemas.openxmlformats.org/officeDocument/2006/relationships/slide" Target="/ppt/slides/slide2.xml" Id="R7f2f5ce9687840a6" /><Relationship Type="http://schemas.openxmlformats.org/officeDocument/2006/relationships/slide" Target="/ppt/slides/slide3.xml" Id="R5d0878ceefff40af" /><Relationship Type="http://schemas.openxmlformats.org/officeDocument/2006/relationships/slide" Target="/ppt/slides/slide4.xml" Id="R53578ceea37c467d" /><Relationship Type="http://schemas.openxmlformats.org/officeDocument/2006/relationships/slide" Target="/ppt/slides/slide5.xml" Id="R28b1ea9be21943aa" /><Relationship Type="http://schemas.openxmlformats.org/officeDocument/2006/relationships/slide" Target="/ppt/slides/slide6.xml" Id="Ra59105e5e9484f2c" /><Relationship Type="http://schemas.openxmlformats.org/officeDocument/2006/relationships/slide" Target="/ppt/slides/slide7.xml" Id="Rd35d74a28857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372253ffb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1a8c71d946ad" /><Relationship Type="http://schemas.openxmlformats.org/officeDocument/2006/relationships/theme" Target="/ppt/slideMasters/theme/theme1.xml" Id="R69c855111f7a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a1a8c71d9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8400992c4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4f360808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5e65d611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2c1c52f8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01d05820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ee60ded8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5a6cb18f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