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db9feccf0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f99175fd74657"/>
  </p:sldMasterIdLst>
  <p:sldIdLst>
    <p:sldId xmlns:r="http://schemas.openxmlformats.org/officeDocument/2006/relationships" id="256" r:id="R2dc583903bb84e6f"/>
    <p:sldId xmlns:r="http://schemas.openxmlformats.org/officeDocument/2006/relationships" id="257" r:id="R508cd9a3740a4b51"/>
    <p:sldId xmlns:r="http://schemas.openxmlformats.org/officeDocument/2006/relationships" id="258" r:id="R5884dbd8e8df49f3"/>
    <p:sldId xmlns:r="http://schemas.openxmlformats.org/officeDocument/2006/relationships" id="259" r:id="Rb08e515745b244f5"/>
    <p:sldId xmlns:r="http://schemas.openxmlformats.org/officeDocument/2006/relationships" id="260" r:id="R81169f3186414c9d"/>
    <p:sldId xmlns:r="http://schemas.openxmlformats.org/officeDocument/2006/relationships" id="261" r:id="R6b7ca027a7d9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f99175fd74657" /><Relationship Type="http://schemas.openxmlformats.org/officeDocument/2006/relationships/slide" Target="/ppt/slides/slide1.xml" Id="R2dc583903bb84e6f" /><Relationship Type="http://schemas.openxmlformats.org/officeDocument/2006/relationships/slide" Target="/ppt/slides/slide2.xml" Id="R508cd9a3740a4b51" /><Relationship Type="http://schemas.openxmlformats.org/officeDocument/2006/relationships/slide" Target="/ppt/slides/slide3.xml" Id="R5884dbd8e8df49f3" /><Relationship Type="http://schemas.openxmlformats.org/officeDocument/2006/relationships/slide" Target="/ppt/slides/slide4.xml" Id="Rb08e515745b244f5" /><Relationship Type="http://schemas.openxmlformats.org/officeDocument/2006/relationships/slide" Target="/ppt/slides/slide5.xml" Id="R81169f3186414c9d" /><Relationship Type="http://schemas.openxmlformats.org/officeDocument/2006/relationships/slide" Target="/ppt/slides/slide6.xml" Id="R6b7ca027a7d9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e5676b65e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15ea9cd04447" /><Relationship Type="http://schemas.openxmlformats.org/officeDocument/2006/relationships/theme" Target="/ppt/slideMasters/theme/theme1.xml" Id="R017283fab047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d15ea9cd0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2e51f0bc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8b2784ee0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e82445fa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429b953b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544bb57b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89278ed29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