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fe9846647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79010079b4d6f"/>
  </p:sldMasterIdLst>
  <p:sldIdLst>
    <p:sldId xmlns:r="http://schemas.openxmlformats.org/officeDocument/2006/relationships" id="256" r:id="R61eba89b4a3a49d5"/>
    <p:sldId xmlns:r="http://schemas.openxmlformats.org/officeDocument/2006/relationships" id="257" r:id="R4630790618304e05"/>
    <p:sldId xmlns:r="http://schemas.openxmlformats.org/officeDocument/2006/relationships" id="258" r:id="Rc43aeaee90834127"/>
    <p:sldId xmlns:r="http://schemas.openxmlformats.org/officeDocument/2006/relationships" id="259" r:id="R77e16f91b62542e2"/>
    <p:sldId xmlns:r="http://schemas.openxmlformats.org/officeDocument/2006/relationships" id="260" r:id="R54205f16c0e7445a"/>
    <p:sldId xmlns:r="http://schemas.openxmlformats.org/officeDocument/2006/relationships" id="261" r:id="Rd248e5ef035e477f"/>
    <p:sldId xmlns:r="http://schemas.openxmlformats.org/officeDocument/2006/relationships" id="262" r:id="Re2c3e3b056c0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79010079b4d6f" /><Relationship Type="http://schemas.openxmlformats.org/officeDocument/2006/relationships/slide" Target="/ppt/slides/slide1.xml" Id="R61eba89b4a3a49d5" /><Relationship Type="http://schemas.openxmlformats.org/officeDocument/2006/relationships/slide" Target="/ppt/slides/slide2.xml" Id="R4630790618304e05" /><Relationship Type="http://schemas.openxmlformats.org/officeDocument/2006/relationships/slide" Target="/ppt/slides/slide3.xml" Id="Rc43aeaee90834127" /><Relationship Type="http://schemas.openxmlformats.org/officeDocument/2006/relationships/slide" Target="/ppt/slides/slide4.xml" Id="R77e16f91b62542e2" /><Relationship Type="http://schemas.openxmlformats.org/officeDocument/2006/relationships/slide" Target="/ppt/slides/slide5.xml" Id="R54205f16c0e7445a" /><Relationship Type="http://schemas.openxmlformats.org/officeDocument/2006/relationships/slide" Target="/ppt/slides/slide6.xml" Id="Rd248e5ef035e477f" /><Relationship Type="http://schemas.openxmlformats.org/officeDocument/2006/relationships/slide" Target="/ppt/slides/slide7.xml" Id="Re2c3e3b056c0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82c778cbb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f763f3ee4c93" /><Relationship Type="http://schemas.openxmlformats.org/officeDocument/2006/relationships/theme" Target="/ppt/slideMasters/theme/theme1.xml" Id="R84dccb2e7d20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ff763f3ee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65252c7cd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578fc4902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a241ea52d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5b5d1ae92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33a30479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0c073227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4d0a85a7e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14 366 111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