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54a06066a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25da767504a23"/>
  </p:sldMasterIdLst>
  <p:sldIdLst>
    <p:sldId xmlns:r="http://schemas.openxmlformats.org/officeDocument/2006/relationships" id="256" r:id="Rf7654bd530804f66"/>
    <p:sldId xmlns:r="http://schemas.openxmlformats.org/officeDocument/2006/relationships" id="257" r:id="R9b18fa08aceb4035"/>
    <p:sldId xmlns:r="http://schemas.openxmlformats.org/officeDocument/2006/relationships" id="258" r:id="R7b368e57c13c420c"/>
    <p:sldId xmlns:r="http://schemas.openxmlformats.org/officeDocument/2006/relationships" id="259" r:id="R1519fff886e64c28"/>
    <p:sldId xmlns:r="http://schemas.openxmlformats.org/officeDocument/2006/relationships" id="260" r:id="R73bb2c4b85fa4ac7"/>
    <p:sldId xmlns:r="http://schemas.openxmlformats.org/officeDocument/2006/relationships" id="261" r:id="R04bd50d2af0e4023"/>
    <p:sldId xmlns:r="http://schemas.openxmlformats.org/officeDocument/2006/relationships" id="262" r:id="Ra0e8830c28f3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25da767504a23" /><Relationship Type="http://schemas.openxmlformats.org/officeDocument/2006/relationships/slide" Target="/ppt/slides/slide1.xml" Id="Rf7654bd530804f66" /><Relationship Type="http://schemas.openxmlformats.org/officeDocument/2006/relationships/slide" Target="/ppt/slides/slide2.xml" Id="R9b18fa08aceb4035" /><Relationship Type="http://schemas.openxmlformats.org/officeDocument/2006/relationships/slide" Target="/ppt/slides/slide3.xml" Id="R7b368e57c13c420c" /><Relationship Type="http://schemas.openxmlformats.org/officeDocument/2006/relationships/slide" Target="/ppt/slides/slide4.xml" Id="R1519fff886e64c28" /><Relationship Type="http://schemas.openxmlformats.org/officeDocument/2006/relationships/slide" Target="/ppt/slides/slide5.xml" Id="R73bb2c4b85fa4ac7" /><Relationship Type="http://schemas.openxmlformats.org/officeDocument/2006/relationships/slide" Target="/ppt/slides/slide6.xml" Id="R04bd50d2af0e4023" /><Relationship Type="http://schemas.openxmlformats.org/officeDocument/2006/relationships/slide" Target="/ppt/slides/slide7.xml" Id="Ra0e8830c28f3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9e4ae9687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26caa3784b23" /><Relationship Type="http://schemas.openxmlformats.org/officeDocument/2006/relationships/theme" Target="/ppt/slideMasters/theme/theme1.xml" Id="Raf4c48e18714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826caa378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74b6f36c0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00012832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d8395f28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ab090573e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1d9a1bc5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630ce7e14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dd949c4e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GØBEL KURS- OG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MARI C NØRING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Munkerudkleiva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39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