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e1572bafc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2100e0623421f"/>
  </p:sldMasterIdLst>
  <p:sldIdLst>
    <p:sldId xmlns:r="http://schemas.openxmlformats.org/officeDocument/2006/relationships" id="256" r:id="R0d3ab0b3ea284220"/>
    <p:sldId xmlns:r="http://schemas.openxmlformats.org/officeDocument/2006/relationships" id="257" r:id="R4acec3a50efa4d41"/>
    <p:sldId xmlns:r="http://schemas.openxmlformats.org/officeDocument/2006/relationships" id="258" r:id="Rf904a68e83804992"/>
    <p:sldId xmlns:r="http://schemas.openxmlformats.org/officeDocument/2006/relationships" id="259" r:id="R9943ee8a469b409e"/>
    <p:sldId xmlns:r="http://schemas.openxmlformats.org/officeDocument/2006/relationships" id="260" r:id="R5ac85e34e8d24451"/>
    <p:sldId xmlns:r="http://schemas.openxmlformats.org/officeDocument/2006/relationships" id="261" r:id="R87c76a2c412e4878"/>
    <p:sldId xmlns:r="http://schemas.openxmlformats.org/officeDocument/2006/relationships" id="262" r:id="R8d2cc6aac73b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2100e0623421f" /><Relationship Type="http://schemas.openxmlformats.org/officeDocument/2006/relationships/slide" Target="/ppt/slides/slide1.xml" Id="R0d3ab0b3ea284220" /><Relationship Type="http://schemas.openxmlformats.org/officeDocument/2006/relationships/slide" Target="/ppt/slides/slide2.xml" Id="R4acec3a50efa4d41" /><Relationship Type="http://schemas.openxmlformats.org/officeDocument/2006/relationships/slide" Target="/ppt/slides/slide3.xml" Id="Rf904a68e83804992" /><Relationship Type="http://schemas.openxmlformats.org/officeDocument/2006/relationships/slide" Target="/ppt/slides/slide4.xml" Id="R9943ee8a469b409e" /><Relationship Type="http://schemas.openxmlformats.org/officeDocument/2006/relationships/slide" Target="/ppt/slides/slide5.xml" Id="R5ac85e34e8d24451" /><Relationship Type="http://schemas.openxmlformats.org/officeDocument/2006/relationships/slide" Target="/ppt/slides/slide6.xml" Id="R87c76a2c412e4878" /><Relationship Type="http://schemas.openxmlformats.org/officeDocument/2006/relationships/slide" Target="/ppt/slides/slide7.xml" Id="R8d2cc6aac73b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0fc4cfbc6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d4b68e1334c97" /><Relationship Type="http://schemas.openxmlformats.org/officeDocument/2006/relationships/theme" Target="/ppt/slideMasters/theme/theme1.xml" Id="Rea5691aa2b19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d4b68e133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b134a363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6a4762146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cf899da3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ab40c822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aadc01eb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973d9318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10a0217d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PULS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