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86ac38f6c744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d60355f9af41ab"/>
  </p:sldMasterIdLst>
  <p:sldIdLst>
    <p:sldId xmlns:r="http://schemas.openxmlformats.org/officeDocument/2006/relationships" id="256" r:id="Ra5cd0a94a5954027"/>
    <p:sldId xmlns:r="http://schemas.openxmlformats.org/officeDocument/2006/relationships" id="257" r:id="Rcaaa4e91dcae4230"/>
    <p:sldId xmlns:r="http://schemas.openxmlformats.org/officeDocument/2006/relationships" id="258" r:id="Rc167576f02d044d9"/>
    <p:sldId xmlns:r="http://schemas.openxmlformats.org/officeDocument/2006/relationships" id="259" r:id="R28bdc26a340040be"/>
    <p:sldId xmlns:r="http://schemas.openxmlformats.org/officeDocument/2006/relationships" id="260" r:id="Rcd41774e14334007"/>
    <p:sldId xmlns:r="http://schemas.openxmlformats.org/officeDocument/2006/relationships" id="261" r:id="Rb39b51666abb46d9"/>
    <p:sldId xmlns:r="http://schemas.openxmlformats.org/officeDocument/2006/relationships" id="262" r:id="Rf7c9fc9c723242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d60355f9af41ab" /><Relationship Type="http://schemas.openxmlformats.org/officeDocument/2006/relationships/slide" Target="/ppt/slides/slide1.xml" Id="Ra5cd0a94a5954027" /><Relationship Type="http://schemas.openxmlformats.org/officeDocument/2006/relationships/slide" Target="/ppt/slides/slide2.xml" Id="Rcaaa4e91dcae4230" /><Relationship Type="http://schemas.openxmlformats.org/officeDocument/2006/relationships/slide" Target="/ppt/slides/slide3.xml" Id="Rc167576f02d044d9" /><Relationship Type="http://schemas.openxmlformats.org/officeDocument/2006/relationships/slide" Target="/ppt/slides/slide4.xml" Id="R28bdc26a340040be" /><Relationship Type="http://schemas.openxmlformats.org/officeDocument/2006/relationships/slide" Target="/ppt/slides/slide5.xml" Id="Rcd41774e14334007" /><Relationship Type="http://schemas.openxmlformats.org/officeDocument/2006/relationships/slide" Target="/ppt/slides/slide6.xml" Id="Rb39b51666abb46d9" /><Relationship Type="http://schemas.openxmlformats.org/officeDocument/2006/relationships/slide" Target="/ppt/slides/slide7.xml" Id="Rf7c9fc9c723242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6153379d2e4c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b70a166894070" /><Relationship Type="http://schemas.openxmlformats.org/officeDocument/2006/relationships/theme" Target="/ppt/slideMasters/theme/theme1.xml" Id="Re57a1c6ac4154a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6b70a1668940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a3aa045264a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9716effa44c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ff316457d49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8817eb19349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3a4f72f2040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30512191e49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86f95a29f4d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SEABROKERS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−662 480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17 363 999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98 886 113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176 188 211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985 010 862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