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fed030e9843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a5760158e40ad"/>
  </p:sldMasterIdLst>
  <p:sldIdLst>
    <p:sldId xmlns:r="http://schemas.openxmlformats.org/officeDocument/2006/relationships" id="256" r:id="R26345255c42a4023"/>
    <p:sldId xmlns:r="http://schemas.openxmlformats.org/officeDocument/2006/relationships" id="257" r:id="R0f3ff364fbb442d1"/>
    <p:sldId xmlns:r="http://schemas.openxmlformats.org/officeDocument/2006/relationships" id="258" r:id="R316509c0ee0b4bd2"/>
    <p:sldId xmlns:r="http://schemas.openxmlformats.org/officeDocument/2006/relationships" id="259" r:id="R0ab885839133462a"/>
    <p:sldId xmlns:r="http://schemas.openxmlformats.org/officeDocument/2006/relationships" id="260" r:id="Re8a0752582f64145"/>
    <p:sldId xmlns:r="http://schemas.openxmlformats.org/officeDocument/2006/relationships" id="261" r:id="Rde658e085dad4a25"/>
    <p:sldId xmlns:r="http://schemas.openxmlformats.org/officeDocument/2006/relationships" id="262" r:id="R43307139739b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a5760158e40ad" /><Relationship Type="http://schemas.openxmlformats.org/officeDocument/2006/relationships/slide" Target="/ppt/slides/slide1.xml" Id="R26345255c42a4023" /><Relationship Type="http://schemas.openxmlformats.org/officeDocument/2006/relationships/slide" Target="/ppt/slides/slide2.xml" Id="R0f3ff364fbb442d1" /><Relationship Type="http://schemas.openxmlformats.org/officeDocument/2006/relationships/slide" Target="/ppt/slides/slide3.xml" Id="R316509c0ee0b4bd2" /><Relationship Type="http://schemas.openxmlformats.org/officeDocument/2006/relationships/slide" Target="/ppt/slides/slide4.xml" Id="R0ab885839133462a" /><Relationship Type="http://schemas.openxmlformats.org/officeDocument/2006/relationships/slide" Target="/ppt/slides/slide5.xml" Id="Re8a0752582f64145" /><Relationship Type="http://schemas.openxmlformats.org/officeDocument/2006/relationships/slide" Target="/ppt/slides/slide6.xml" Id="Rde658e085dad4a25" /><Relationship Type="http://schemas.openxmlformats.org/officeDocument/2006/relationships/slide" Target="/ppt/slides/slide7.xml" Id="R43307139739b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af92419d5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fda42ccd4985" /><Relationship Type="http://schemas.openxmlformats.org/officeDocument/2006/relationships/theme" Target="/ppt/slideMasters/theme/theme1.xml" Id="R5cd62250a4e9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dfda42ccd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f6fd97ce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e09bb3662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ee0dccba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912e4812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08faf0d1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e3eb1a360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9ddf75bd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4 971 650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45 846 084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ANKER-RASCH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ANDY AS</a:t>
            </a:r>
          </a:p>
        </p:txBody>
      </p:sp>
    </p:spTree>
  </p:cSld>
  <p:clrMapOvr>
    <a:masterClrMapping xmlns:a="http://schemas.openxmlformats.org/drawingml/2006/main"/>
  </p:clrMapOvr>
</p:sld>
</file>