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1c754e055245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816c620934ac8"/>
  </p:sldMasterIdLst>
  <p:sldIdLst>
    <p:sldId xmlns:r="http://schemas.openxmlformats.org/officeDocument/2006/relationships" id="256" r:id="R971c450a11104c82"/>
    <p:sldId xmlns:r="http://schemas.openxmlformats.org/officeDocument/2006/relationships" id="257" r:id="Ra96390ff76574cbc"/>
    <p:sldId xmlns:r="http://schemas.openxmlformats.org/officeDocument/2006/relationships" id="258" r:id="R9c73c9eb4e164782"/>
    <p:sldId xmlns:r="http://schemas.openxmlformats.org/officeDocument/2006/relationships" id="259" r:id="Reb3787b7c1344bb1"/>
    <p:sldId xmlns:r="http://schemas.openxmlformats.org/officeDocument/2006/relationships" id="260" r:id="Rdcefc106b4464e93"/>
    <p:sldId xmlns:r="http://schemas.openxmlformats.org/officeDocument/2006/relationships" id="261" r:id="R0c142372cea64f7e"/>
    <p:sldId xmlns:r="http://schemas.openxmlformats.org/officeDocument/2006/relationships" id="262" r:id="R3f41dae5be654c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816c620934ac8" /><Relationship Type="http://schemas.openxmlformats.org/officeDocument/2006/relationships/slide" Target="/ppt/slides/slide1.xml" Id="R971c450a11104c82" /><Relationship Type="http://schemas.openxmlformats.org/officeDocument/2006/relationships/slide" Target="/ppt/slides/slide2.xml" Id="Ra96390ff76574cbc" /><Relationship Type="http://schemas.openxmlformats.org/officeDocument/2006/relationships/slide" Target="/ppt/slides/slide3.xml" Id="R9c73c9eb4e164782" /><Relationship Type="http://schemas.openxmlformats.org/officeDocument/2006/relationships/slide" Target="/ppt/slides/slide4.xml" Id="Reb3787b7c1344bb1" /><Relationship Type="http://schemas.openxmlformats.org/officeDocument/2006/relationships/slide" Target="/ppt/slides/slide5.xml" Id="Rdcefc106b4464e93" /><Relationship Type="http://schemas.openxmlformats.org/officeDocument/2006/relationships/slide" Target="/ppt/slides/slide6.xml" Id="R0c142372cea64f7e" /><Relationship Type="http://schemas.openxmlformats.org/officeDocument/2006/relationships/slide" Target="/ppt/slides/slide7.xml" Id="R3f41dae5be654c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9d3f2e4c246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a4b0d9a464a02" /><Relationship Type="http://schemas.openxmlformats.org/officeDocument/2006/relationships/theme" Target="/ppt/slideMasters/theme/theme1.xml" Id="R1bb2c855e8c142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8a4b0d9a464a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8b695078d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a4ec371c0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e59a9379f44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c47b2a3ff41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108d80c404f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048999bb349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25627e3dc4a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7 461 407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50 121 363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50 479 544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ANKER-RASCH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ANKER-RASCH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ANKER-RASCH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985 013 241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