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a7e6bd064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07c34e7c6474f"/>
  </p:sldMasterIdLst>
  <p:sldIdLst>
    <p:sldId xmlns:r="http://schemas.openxmlformats.org/officeDocument/2006/relationships" id="256" r:id="Rd56207db4cbe4c53"/>
    <p:sldId xmlns:r="http://schemas.openxmlformats.org/officeDocument/2006/relationships" id="257" r:id="R557ffe06a50445f8"/>
    <p:sldId xmlns:r="http://schemas.openxmlformats.org/officeDocument/2006/relationships" id="258" r:id="Re2336a86e31146f8"/>
    <p:sldId xmlns:r="http://schemas.openxmlformats.org/officeDocument/2006/relationships" id="259" r:id="Rc20c8007a75d49f3"/>
    <p:sldId xmlns:r="http://schemas.openxmlformats.org/officeDocument/2006/relationships" id="260" r:id="R6b4447f3dfda4a2d"/>
    <p:sldId xmlns:r="http://schemas.openxmlformats.org/officeDocument/2006/relationships" id="261" r:id="Rf1d41f5eec9c4766"/>
    <p:sldId xmlns:r="http://schemas.openxmlformats.org/officeDocument/2006/relationships" id="262" r:id="R50345cd9fdb946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07c34e7c6474f" /><Relationship Type="http://schemas.openxmlformats.org/officeDocument/2006/relationships/slide" Target="/ppt/slides/slide1.xml" Id="Rd56207db4cbe4c53" /><Relationship Type="http://schemas.openxmlformats.org/officeDocument/2006/relationships/slide" Target="/ppt/slides/slide2.xml" Id="R557ffe06a50445f8" /><Relationship Type="http://schemas.openxmlformats.org/officeDocument/2006/relationships/slide" Target="/ppt/slides/slide3.xml" Id="Re2336a86e31146f8" /><Relationship Type="http://schemas.openxmlformats.org/officeDocument/2006/relationships/slide" Target="/ppt/slides/slide4.xml" Id="Rc20c8007a75d49f3" /><Relationship Type="http://schemas.openxmlformats.org/officeDocument/2006/relationships/slide" Target="/ppt/slides/slide5.xml" Id="R6b4447f3dfda4a2d" /><Relationship Type="http://schemas.openxmlformats.org/officeDocument/2006/relationships/slide" Target="/ppt/slides/slide6.xml" Id="Rf1d41f5eec9c4766" /><Relationship Type="http://schemas.openxmlformats.org/officeDocument/2006/relationships/slide" Target="/ppt/slides/slide7.xml" Id="R50345cd9fdb946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4b96e10f3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b843d6a3c4f6c" /><Relationship Type="http://schemas.openxmlformats.org/officeDocument/2006/relationships/theme" Target="/ppt/slideMasters/theme/theme1.xml" Id="R2d5db40cbe23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3b843d6a3c4f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7cdef81bf49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6c7e01ae3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119f9447849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96c5a4466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6edbe07b543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0a81511e142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c00c8dffe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239 751 154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13 945 406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11 898 935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111 715 886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985 081 654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