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e7b35925d045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0bd23adc4942c9"/>
  </p:sldMasterIdLst>
  <p:sldIdLst>
    <p:sldId xmlns:r="http://schemas.openxmlformats.org/officeDocument/2006/relationships" id="256" r:id="R60ed6aa86a764efa"/>
    <p:sldId xmlns:r="http://schemas.openxmlformats.org/officeDocument/2006/relationships" id="257" r:id="Rcf7a84fbca5b4f3a"/>
    <p:sldId xmlns:r="http://schemas.openxmlformats.org/officeDocument/2006/relationships" id="258" r:id="Re4f18918e6274f62"/>
    <p:sldId xmlns:r="http://schemas.openxmlformats.org/officeDocument/2006/relationships" id="259" r:id="R2788459e8c7a48b3"/>
    <p:sldId xmlns:r="http://schemas.openxmlformats.org/officeDocument/2006/relationships" id="260" r:id="Rc44138efd45a42bf"/>
    <p:sldId xmlns:r="http://schemas.openxmlformats.org/officeDocument/2006/relationships" id="261" r:id="R4008cd7d137148b3"/>
    <p:sldId xmlns:r="http://schemas.openxmlformats.org/officeDocument/2006/relationships" id="262" r:id="Re75efc0166994d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0bd23adc4942c9" /><Relationship Type="http://schemas.openxmlformats.org/officeDocument/2006/relationships/slide" Target="/ppt/slides/slide1.xml" Id="R60ed6aa86a764efa" /><Relationship Type="http://schemas.openxmlformats.org/officeDocument/2006/relationships/slide" Target="/ppt/slides/slide2.xml" Id="Rcf7a84fbca5b4f3a" /><Relationship Type="http://schemas.openxmlformats.org/officeDocument/2006/relationships/slide" Target="/ppt/slides/slide3.xml" Id="Re4f18918e6274f62" /><Relationship Type="http://schemas.openxmlformats.org/officeDocument/2006/relationships/slide" Target="/ppt/slides/slide4.xml" Id="R2788459e8c7a48b3" /><Relationship Type="http://schemas.openxmlformats.org/officeDocument/2006/relationships/slide" Target="/ppt/slides/slide5.xml" Id="Rc44138efd45a42bf" /><Relationship Type="http://schemas.openxmlformats.org/officeDocument/2006/relationships/slide" Target="/ppt/slides/slide6.xml" Id="R4008cd7d137148b3" /><Relationship Type="http://schemas.openxmlformats.org/officeDocument/2006/relationships/slide" Target="/ppt/slides/slide7.xml" Id="Re75efc0166994d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2ed76e1d324c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43304cdaf4abc" /><Relationship Type="http://schemas.openxmlformats.org/officeDocument/2006/relationships/theme" Target="/ppt/slideMasters/theme/theme1.xml" Id="Rec82fc8b93f047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243304cdaf4a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b83a192bd42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1790987a243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d3dd164e14e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82d49c73747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af56d914d41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5b9e5f83847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6100c4cff43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BACKE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HOLDING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1 822 706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1 940 062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post@hams.no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985 086 532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