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3856a715a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b8b60161144a5"/>
  </p:sldMasterIdLst>
  <p:sldIdLst>
    <p:sldId xmlns:r="http://schemas.openxmlformats.org/officeDocument/2006/relationships" id="256" r:id="R7d8801c5cb894cb3"/>
    <p:sldId xmlns:r="http://schemas.openxmlformats.org/officeDocument/2006/relationships" id="257" r:id="Rfeabdea9b2f949be"/>
    <p:sldId xmlns:r="http://schemas.openxmlformats.org/officeDocument/2006/relationships" id="258" r:id="R44a7b74e47b34e1b"/>
    <p:sldId xmlns:r="http://schemas.openxmlformats.org/officeDocument/2006/relationships" id="259" r:id="Rdd345750e9694860"/>
    <p:sldId xmlns:r="http://schemas.openxmlformats.org/officeDocument/2006/relationships" id="260" r:id="R39ee6c5d9f5343a9"/>
    <p:sldId xmlns:r="http://schemas.openxmlformats.org/officeDocument/2006/relationships" id="261" r:id="Ra452a1d93eeb4548"/>
    <p:sldId xmlns:r="http://schemas.openxmlformats.org/officeDocument/2006/relationships" id="262" r:id="Raf4375758678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b8b60161144a5" /><Relationship Type="http://schemas.openxmlformats.org/officeDocument/2006/relationships/slide" Target="/ppt/slides/slide1.xml" Id="R7d8801c5cb894cb3" /><Relationship Type="http://schemas.openxmlformats.org/officeDocument/2006/relationships/slide" Target="/ppt/slides/slide2.xml" Id="Rfeabdea9b2f949be" /><Relationship Type="http://schemas.openxmlformats.org/officeDocument/2006/relationships/slide" Target="/ppt/slides/slide3.xml" Id="R44a7b74e47b34e1b" /><Relationship Type="http://schemas.openxmlformats.org/officeDocument/2006/relationships/slide" Target="/ppt/slides/slide4.xml" Id="Rdd345750e9694860" /><Relationship Type="http://schemas.openxmlformats.org/officeDocument/2006/relationships/slide" Target="/ppt/slides/slide5.xml" Id="R39ee6c5d9f5343a9" /><Relationship Type="http://schemas.openxmlformats.org/officeDocument/2006/relationships/slide" Target="/ppt/slides/slide6.xml" Id="Ra452a1d93eeb4548" /><Relationship Type="http://schemas.openxmlformats.org/officeDocument/2006/relationships/slide" Target="/ppt/slides/slide7.xml" Id="Raf4375758678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ba6ecc6c1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74a8339d4a2d" /><Relationship Type="http://schemas.openxmlformats.org/officeDocument/2006/relationships/theme" Target="/ppt/slideMasters/theme/theme1.xml" Id="R4e5653cd15ba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b74a8339d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f34bb4d44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723b2985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138da1ec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beeb08e5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29a640a4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5c310c702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1aa93851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HOSPITALITY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−37 166 000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1 169 982 000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2 230 955 000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ABROS INVEST AB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KRONHJORTEN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www.hospitalityinvest.no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