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dd05faa69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2308043204b21"/>
  </p:sldMasterIdLst>
  <p:sldIdLst>
    <p:sldId xmlns:r="http://schemas.openxmlformats.org/officeDocument/2006/relationships" id="256" r:id="Re8c7ba42cf6b4e07"/>
    <p:sldId xmlns:r="http://schemas.openxmlformats.org/officeDocument/2006/relationships" id="257" r:id="Rdd92fb325766421f"/>
    <p:sldId xmlns:r="http://schemas.openxmlformats.org/officeDocument/2006/relationships" id="258" r:id="R7c92940b90124d55"/>
    <p:sldId xmlns:r="http://schemas.openxmlformats.org/officeDocument/2006/relationships" id="259" r:id="Rc1545878e43641a5"/>
    <p:sldId xmlns:r="http://schemas.openxmlformats.org/officeDocument/2006/relationships" id="260" r:id="Rba5c66ebdfb4456a"/>
    <p:sldId xmlns:r="http://schemas.openxmlformats.org/officeDocument/2006/relationships" id="261" r:id="Rc764db862e544044"/>
    <p:sldId xmlns:r="http://schemas.openxmlformats.org/officeDocument/2006/relationships" id="262" r:id="R06447f489035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2308043204b21" /><Relationship Type="http://schemas.openxmlformats.org/officeDocument/2006/relationships/slide" Target="/ppt/slides/slide1.xml" Id="Re8c7ba42cf6b4e07" /><Relationship Type="http://schemas.openxmlformats.org/officeDocument/2006/relationships/slide" Target="/ppt/slides/slide2.xml" Id="Rdd92fb325766421f" /><Relationship Type="http://schemas.openxmlformats.org/officeDocument/2006/relationships/slide" Target="/ppt/slides/slide3.xml" Id="R7c92940b90124d55" /><Relationship Type="http://schemas.openxmlformats.org/officeDocument/2006/relationships/slide" Target="/ppt/slides/slide4.xml" Id="Rc1545878e43641a5" /><Relationship Type="http://schemas.openxmlformats.org/officeDocument/2006/relationships/slide" Target="/ppt/slides/slide5.xml" Id="Rba5c66ebdfb4456a" /><Relationship Type="http://schemas.openxmlformats.org/officeDocument/2006/relationships/slide" Target="/ppt/slides/slide6.xml" Id="Rc764db862e544044" /><Relationship Type="http://schemas.openxmlformats.org/officeDocument/2006/relationships/slide" Target="/ppt/slides/slide7.xml" Id="R06447f489035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de5100d69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1b32f3dd64bc8" /><Relationship Type="http://schemas.openxmlformats.org/officeDocument/2006/relationships/theme" Target="/ppt/slideMasters/theme/theme1.xml" Id="R6e5a4a4e224a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1b32f3dd6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ba5f0b68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129b24767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d374c7513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4c0e7e39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d3b764aa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4e612848446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0e499016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 AIR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67 046 614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67 354 514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CASSIDY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MELISSA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TØNJUM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