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ba3ca886ff44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a74914bc904986"/>
  </p:sldMasterIdLst>
  <p:sldIdLst>
    <p:sldId xmlns:r="http://schemas.openxmlformats.org/officeDocument/2006/relationships" id="256" r:id="Rbcb66a26e0f449bb"/>
    <p:sldId xmlns:r="http://schemas.openxmlformats.org/officeDocument/2006/relationships" id="257" r:id="R4cc295169f184e61"/>
    <p:sldId xmlns:r="http://schemas.openxmlformats.org/officeDocument/2006/relationships" id="258" r:id="R9eb90f9413674182"/>
    <p:sldId xmlns:r="http://schemas.openxmlformats.org/officeDocument/2006/relationships" id="259" r:id="Re4318d8d7a3e4dde"/>
    <p:sldId xmlns:r="http://schemas.openxmlformats.org/officeDocument/2006/relationships" id="260" r:id="R416a466fd1514307"/>
    <p:sldId xmlns:r="http://schemas.openxmlformats.org/officeDocument/2006/relationships" id="261" r:id="R531d17d67d3a4eae"/>
    <p:sldId xmlns:r="http://schemas.openxmlformats.org/officeDocument/2006/relationships" id="262" r:id="Reb36b849256d4a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74914bc904986" /><Relationship Type="http://schemas.openxmlformats.org/officeDocument/2006/relationships/slide" Target="/ppt/slides/slide1.xml" Id="Rbcb66a26e0f449bb" /><Relationship Type="http://schemas.openxmlformats.org/officeDocument/2006/relationships/slide" Target="/ppt/slides/slide2.xml" Id="R4cc295169f184e61" /><Relationship Type="http://schemas.openxmlformats.org/officeDocument/2006/relationships/slide" Target="/ppt/slides/slide3.xml" Id="R9eb90f9413674182" /><Relationship Type="http://schemas.openxmlformats.org/officeDocument/2006/relationships/slide" Target="/ppt/slides/slide4.xml" Id="Re4318d8d7a3e4dde" /><Relationship Type="http://schemas.openxmlformats.org/officeDocument/2006/relationships/slide" Target="/ppt/slides/slide5.xml" Id="R416a466fd1514307" /><Relationship Type="http://schemas.openxmlformats.org/officeDocument/2006/relationships/slide" Target="/ppt/slides/slide6.xml" Id="R531d17d67d3a4eae" /><Relationship Type="http://schemas.openxmlformats.org/officeDocument/2006/relationships/slide" Target="/ppt/slides/slide7.xml" Id="Reb36b849256d4a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a91651b7b4b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1666377724000" /><Relationship Type="http://schemas.openxmlformats.org/officeDocument/2006/relationships/theme" Target="/ppt/slideMasters/theme/theme1.xml" Id="R752b41d99bbd47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a16663777240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c01a8033e40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378f910de43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e0b97160340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1316f7ca048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8770e8ba840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ebbf0557245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f631568b44a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SØR-HEDMARK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SØR-HEDMARK REVISJON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15 267 609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2 390 750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2 363 385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8 696 184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MARIT LEIKVANG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TUSKIND HANSSEN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SOLVOR KOLSTAD ANDREASSEN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GRØNNERUD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Tommelstads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82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985 135 088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