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ad13426c394c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a14de0160149c1"/>
  </p:sldMasterIdLst>
  <p:sldIdLst>
    <p:sldId xmlns:r="http://schemas.openxmlformats.org/officeDocument/2006/relationships" id="256" r:id="R4f05450c67654b6c"/>
    <p:sldId xmlns:r="http://schemas.openxmlformats.org/officeDocument/2006/relationships" id="257" r:id="R9eb69437694b4044"/>
    <p:sldId xmlns:r="http://schemas.openxmlformats.org/officeDocument/2006/relationships" id="258" r:id="R973bfcb600eb49b0"/>
    <p:sldId xmlns:r="http://schemas.openxmlformats.org/officeDocument/2006/relationships" id="259" r:id="Ra14e1485fbe34593"/>
    <p:sldId xmlns:r="http://schemas.openxmlformats.org/officeDocument/2006/relationships" id="260" r:id="R2269bf948ba1417e"/>
    <p:sldId xmlns:r="http://schemas.openxmlformats.org/officeDocument/2006/relationships" id="261" r:id="Rad50d2e48a384f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14de0160149c1" /><Relationship Type="http://schemas.openxmlformats.org/officeDocument/2006/relationships/slide" Target="/ppt/slides/slide1.xml" Id="R4f05450c67654b6c" /><Relationship Type="http://schemas.openxmlformats.org/officeDocument/2006/relationships/slide" Target="/ppt/slides/slide2.xml" Id="R9eb69437694b4044" /><Relationship Type="http://schemas.openxmlformats.org/officeDocument/2006/relationships/slide" Target="/ppt/slides/slide3.xml" Id="R973bfcb600eb49b0" /><Relationship Type="http://schemas.openxmlformats.org/officeDocument/2006/relationships/slide" Target="/ppt/slides/slide4.xml" Id="Ra14e1485fbe34593" /><Relationship Type="http://schemas.openxmlformats.org/officeDocument/2006/relationships/slide" Target="/ppt/slides/slide5.xml" Id="R2269bf948ba1417e" /><Relationship Type="http://schemas.openxmlformats.org/officeDocument/2006/relationships/slide" Target="/ppt/slides/slide6.xml" Id="Rad50d2e48a384f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57f53940d54f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21685cceb491c" /><Relationship Type="http://schemas.openxmlformats.org/officeDocument/2006/relationships/theme" Target="/ppt/slideMasters/theme/theme1.xml" Id="Rf1441e5134ae48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b21685cceb49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e8ab28c494f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5090bf21f46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888ed0c1844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068f2c9b741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fb6c5de5642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d6bd345bf4f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TEAMØKONOMI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TEAMØKONOMI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TEAMØKONOMI DA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TEAMØKONOMI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TEAMØKONOMI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TEAMØKONOMI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4 984 278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1 409 556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1 495 378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5 084 723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5 279 653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TEAMØKONOMI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Cellulosen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82 24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staale.jensen@c2i.no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985 142 793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TEAMØKONOMI DA</a:t>
            </a:r>
          </a:p>
        </p:txBody>
      </p:sp>
    </p:spTree>
  </p:cSld>
  <p:clrMapOvr>
    <a:masterClrMapping xmlns:a="http://schemas.openxmlformats.org/drawingml/2006/main"/>
  </p:clrMapOvr>
</p:sld>
</file>