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13ec73c957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4434f7d0cc4123"/>
  </p:sldMasterIdLst>
  <p:sldIdLst>
    <p:sldId xmlns:r="http://schemas.openxmlformats.org/officeDocument/2006/relationships" id="256" r:id="R2e7a9d975a5e46dd"/>
    <p:sldId xmlns:r="http://schemas.openxmlformats.org/officeDocument/2006/relationships" id="257" r:id="R6ceb9b366bc74b1d"/>
    <p:sldId xmlns:r="http://schemas.openxmlformats.org/officeDocument/2006/relationships" id="258" r:id="R782c38c5c9bb4699"/>
    <p:sldId xmlns:r="http://schemas.openxmlformats.org/officeDocument/2006/relationships" id="259" r:id="R10e56dadb0534bc8"/>
    <p:sldId xmlns:r="http://schemas.openxmlformats.org/officeDocument/2006/relationships" id="260" r:id="R43fb6001f5f64d94"/>
    <p:sldId xmlns:r="http://schemas.openxmlformats.org/officeDocument/2006/relationships" id="261" r:id="Rbcd03d1e6e73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434f7d0cc4123" /><Relationship Type="http://schemas.openxmlformats.org/officeDocument/2006/relationships/slide" Target="/ppt/slides/slide1.xml" Id="R2e7a9d975a5e46dd" /><Relationship Type="http://schemas.openxmlformats.org/officeDocument/2006/relationships/slide" Target="/ppt/slides/slide2.xml" Id="R6ceb9b366bc74b1d" /><Relationship Type="http://schemas.openxmlformats.org/officeDocument/2006/relationships/slide" Target="/ppt/slides/slide3.xml" Id="R782c38c5c9bb4699" /><Relationship Type="http://schemas.openxmlformats.org/officeDocument/2006/relationships/slide" Target="/ppt/slides/slide4.xml" Id="R10e56dadb0534bc8" /><Relationship Type="http://schemas.openxmlformats.org/officeDocument/2006/relationships/slide" Target="/ppt/slides/slide5.xml" Id="R43fb6001f5f64d94" /><Relationship Type="http://schemas.openxmlformats.org/officeDocument/2006/relationships/slide" Target="/ppt/slides/slide6.xml" Id="Rbcd03d1e6e73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a4de1e86e44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9b19a42524c02" /><Relationship Type="http://schemas.openxmlformats.org/officeDocument/2006/relationships/theme" Target="/ppt/slideMasters/theme/theme1.xml" Id="Rd564c6c25aaf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c9b19a42524c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c370834c346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9cc760bad4c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deee7c76d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73f516ea64b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24a167b31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824113f164b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Dahls gate 1-3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09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post@miki-regnskap.no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985 148 651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