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d1b4b8b09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fa5c90c864a2a"/>
  </p:sldMasterIdLst>
  <p:sldIdLst>
    <p:sldId xmlns:r="http://schemas.openxmlformats.org/officeDocument/2006/relationships" id="256" r:id="R433744e86f164a79"/>
    <p:sldId xmlns:r="http://schemas.openxmlformats.org/officeDocument/2006/relationships" id="257" r:id="R8aa4ee04f33e4c12"/>
    <p:sldId xmlns:r="http://schemas.openxmlformats.org/officeDocument/2006/relationships" id="258" r:id="Rd7ee6ab132634a0d"/>
    <p:sldId xmlns:r="http://schemas.openxmlformats.org/officeDocument/2006/relationships" id="259" r:id="Rd8b07c70d35848b9"/>
    <p:sldId xmlns:r="http://schemas.openxmlformats.org/officeDocument/2006/relationships" id="260" r:id="R290fdae0a3af4e2a"/>
    <p:sldId xmlns:r="http://schemas.openxmlformats.org/officeDocument/2006/relationships" id="261" r:id="Raccf6c8e23dd4459"/>
    <p:sldId xmlns:r="http://schemas.openxmlformats.org/officeDocument/2006/relationships" id="262" r:id="R0336f0ad2913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fa5c90c864a2a" /><Relationship Type="http://schemas.openxmlformats.org/officeDocument/2006/relationships/slide" Target="/ppt/slides/slide1.xml" Id="R433744e86f164a79" /><Relationship Type="http://schemas.openxmlformats.org/officeDocument/2006/relationships/slide" Target="/ppt/slides/slide2.xml" Id="R8aa4ee04f33e4c12" /><Relationship Type="http://schemas.openxmlformats.org/officeDocument/2006/relationships/slide" Target="/ppt/slides/slide3.xml" Id="Rd7ee6ab132634a0d" /><Relationship Type="http://schemas.openxmlformats.org/officeDocument/2006/relationships/slide" Target="/ppt/slides/slide4.xml" Id="Rd8b07c70d35848b9" /><Relationship Type="http://schemas.openxmlformats.org/officeDocument/2006/relationships/slide" Target="/ppt/slides/slide5.xml" Id="R290fdae0a3af4e2a" /><Relationship Type="http://schemas.openxmlformats.org/officeDocument/2006/relationships/slide" Target="/ppt/slides/slide6.xml" Id="Raccf6c8e23dd4459" /><Relationship Type="http://schemas.openxmlformats.org/officeDocument/2006/relationships/slide" Target="/ppt/slides/slide7.xml" Id="R0336f0ad2913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73e325c04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9bb7d80f4430" /><Relationship Type="http://schemas.openxmlformats.org/officeDocument/2006/relationships/theme" Target="/ppt/slideMasters/theme/theme1.xml" Id="R360c8124fe39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19bb7d80f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86fd2a6ae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ea13aeec6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3442e0ee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f73b43dcc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805069d06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a789d31f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5484fb34b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18 147 264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4 079 774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10 508 855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18 994 225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 B LINAAE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