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225606813846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4b21cd62724559"/>
  </p:sldMasterIdLst>
  <p:sldIdLst>
    <p:sldId xmlns:r="http://schemas.openxmlformats.org/officeDocument/2006/relationships" id="256" r:id="R1abe60ce2bb44ce4"/>
    <p:sldId xmlns:r="http://schemas.openxmlformats.org/officeDocument/2006/relationships" id="257" r:id="R9ae950252f5643ea"/>
    <p:sldId xmlns:r="http://schemas.openxmlformats.org/officeDocument/2006/relationships" id="258" r:id="R4b32add857f84548"/>
    <p:sldId xmlns:r="http://schemas.openxmlformats.org/officeDocument/2006/relationships" id="259" r:id="R6e8467c7f49a4981"/>
    <p:sldId xmlns:r="http://schemas.openxmlformats.org/officeDocument/2006/relationships" id="260" r:id="Ree899b181fef4728"/>
    <p:sldId xmlns:r="http://schemas.openxmlformats.org/officeDocument/2006/relationships" id="261" r:id="R25827e5982b74e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4b21cd62724559" /><Relationship Type="http://schemas.openxmlformats.org/officeDocument/2006/relationships/slide" Target="/ppt/slides/slide1.xml" Id="R1abe60ce2bb44ce4" /><Relationship Type="http://schemas.openxmlformats.org/officeDocument/2006/relationships/slide" Target="/ppt/slides/slide2.xml" Id="R9ae950252f5643ea" /><Relationship Type="http://schemas.openxmlformats.org/officeDocument/2006/relationships/slide" Target="/ppt/slides/slide3.xml" Id="R4b32add857f84548" /><Relationship Type="http://schemas.openxmlformats.org/officeDocument/2006/relationships/slide" Target="/ppt/slides/slide4.xml" Id="R6e8467c7f49a4981" /><Relationship Type="http://schemas.openxmlformats.org/officeDocument/2006/relationships/slide" Target="/ppt/slides/slide5.xml" Id="Ree899b181fef4728" /><Relationship Type="http://schemas.openxmlformats.org/officeDocument/2006/relationships/slide" Target="/ppt/slides/slide6.xml" Id="R25827e5982b74e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3e28c1ab8e4d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11d5682514d20" /><Relationship Type="http://schemas.openxmlformats.org/officeDocument/2006/relationships/theme" Target="/ppt/slideMasters/theme/theme1.xml" Id="R1dd5cea0301f4b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f11d5682514d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bd122b9dd41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0e897b77e46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dadc0b39140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becd8ffff4e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76d04aff44d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68eff8df844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TOTAL REVISJON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Tørkoppveien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1570 Dilling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20 42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post@totalrevisjon.no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www.totalrevisjon.no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985 153 965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REVISJON DA</a:t>
            </a:r>
          </a:p>
        </p:txBody>
      </p:sp>
    </p:spTree>
  </p:cSld>
  <p:clrMapOvr>
    <a:masterClrMapping xmlns:a="http://schemas.openxmlformats.org/drawingml/2006/main"/>
  </p:clrMapOvr>
</p:sld>
</file>