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6cefaf316f4f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109f939234f51"/>
  </p:sldMasterIdLst>
  <p:sldIdLst>
    <p:sldId xmlns:r="http://schemas.openxmlformats.org/officeDocument/2006/relationships" id="256" r:id="R5c8fccfe5cf74b69"/>
    <p:sldId xmlns:r="http://schemas.openxmlformats.org/officeDocument/2006/relationships" id="257" r:id="R98eae14250e94246"/>
    <p:sldId xmlns:r="http://schemas.openxmlformats.org/officeDocument/2006/relationships" id="258" r:id="R5355ca289ee942a6"/>
    <p:sldId xmlns:r="http://schemas.openxmlformats.org/officeDocument/2006/relationships" id="259" r:id="R245b78f469a44aab"/>
    <p:sldId xmlns:r="http://schemas.openxmlformats.org/officeDocument/2006/relationships" id="260" r:id="R1a92bf7b3c584234"/>
    <p:sldId xmlns:r="http://schemas.openxmlformats.org/officeDocument/2006/relationships" id="261" r:id="R7899969e5ed4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109f939234f51" /><Relationship Type="http://schemas.openxmlformats.org/officeDocument/2006/relationships/slide" Target="/ppt/slides/slide1.xml" Id="R5c8fccfe5cf74b69" /><Relationship Type="http://schemas.openxmlformats.org/officeDocument/2006/relationships/slide" Target="/ppt/slides/slide2.xml" Id="R98eae14250e94246" /><Relationship Type="http://schemas.openxmlformats.org/officeDocument/2006/relationships/slide" Target="/ppt/slides/slide3.xml" Id="R5355ca289ee942a6" /><Relationship Type="http://schemas.openxmlformats.org/officeDocument/2006/relationships/slide" Target="/ppt/slides/slide4.xml" Id="R245b78f469a44aab" /><Relationship Type="http://schemas.openxmlformats.org/officeDocument/2006/relationships/slide" Target="/ppt/slides/slide5.xml" Id="R1a92bf7b3c584234" /><Relationship Type="http://schemas.openxmlformats.org/officeDocument/2006/relationships/slide" Target="/ppt/slides/slide6.xml" Id="R7899969e5ed4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640f85432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1c675886d4830" /><Relationship Type="http://schemas.openxmlformats.org/officeDocument/2006/relationships/theme" Target="/ppt/slideMasters/theme/theme1.xml" Id="R368ae01cb936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1c675886d48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6228ce0ff41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c2a38b36d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a9f15fbb4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368b02a51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86faa4e944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33e30f1e4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REVISJON DA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4 688 381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985 153 965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