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5fdff18056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60d87ee9947df"/>
  </p:sldMasterIdLst>
  <p:sldIdLst>
    <p:sldId xmlns:r="http://schemas.openxmlformats.org/officeDocument/2006/relationships" id="256" r:id="R4f42c6f9b667467f"/>
    <p:sldId xmlns:r="http://schemas.openxmlformats.org/officeDocument/2006/relationships" id="257" r:id="Re4448315aef941bf"/>
    <p:sldId xmlns:r="http://schemas.openxmlformats.org/officeDocument/2006/relationships" id="258" r:id="R5439036477d44497"/>
    <p:sldId xmlns:r="http://schemas.openxmlformats.org/officeDocument/2006/relationships" id="259" r:id="R4212068e13c84654"/>
    <p:sldId xmlns:r="http://schemas.openxmlformats.org/officeDocument/2006/relationships" id="260" r:id="R15e9b8080dc845e3"/>
    <p:sldId xmlns:r="http://schemas.openxmlformats.org/officeDocument/2006/relationships" id="261" r:id="Ra4fc958bc9e64075"/>
    <p:sldId xmlns:r="http://schemas.openxmlformats.org/officeDocument/2006/relationships" id="262" r:id="R04aea415ed5e47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60d87ee9947df" /><Relationship Type="http://schemas.openxmlformats.org/officeDocument/2006/relationships/slide" Target="/ppt/slides/slide1.xml" Id="R4f42c6f9b667467f" /><Relationship Type="http://schemas.openxmlformats.org/officeDocument/2006/relationships/slide" Target="/ppt/slides/slide2.xml" Id="Re4448315aef941bf" /><Relationship Type="http://schemas.openxmlformats.org/officeDocument/2006/relationships/slide" Target="/ppt/slides/slide3.xml" Id="R5439036477d44497" /><Relationship Type="http://schemas.openxmlformats.org/officeDocument/2006/relationships/slide" Target="/ppt/slides/slide4.xml" Id="R4212068e13c84654" /><Relationship Type="http://schemas.openxmlformats.org/officeDocument/2006/relationships/slide" Target="/ppt/slides/slide5.xml" Id="R15e9b8080dc845e3" /><Relationship Type="http://schemas.openxmlformats.org/officeDocument/2006/relationships/slide" Target="/ppt/slides/slide6.xml" Id="Ra4fc958bc9e64075" /><Relationship Type="http://schemas.openxmlformats.org/officeDocument/2006/relationships/slide" Target="/ppt/slides/slide7.xml" Id="R04aea415ed5e47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f01852200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a0b01e4f94efe" /><Relationship Type="http://schemas.openxmlformats.org/officeDocument/2006/relationships/theme" Target="/ppt/slideMasters/theme/theme1.xml" Id="Rc787c6bd8f1e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fa0b01e4f9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a4045b3e1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7936af17e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d1ed04bf7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8804bebcf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001889f5d4e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18b980d704c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161d3d884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WERGELANDSVEIEN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12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245 460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1 902 442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KVISLABAKKEN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985 162 042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WERGELANDSVEIEN 12 AS</a:t>
            </a:r>
          </a:p>
        </p:txBody>
      </p:sp>
    </p:spTree>
  </p:cSld>
  <p:clrMapOvr>
    <a:masterClrMapping xmlns:a="http://schemas.openxmlformats.org/drawingml/2006/main"/>
  </p:clrMapOvr>
</p:sld>
</file>