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8a07a43c9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76df74f794eba"/>
  </p:sldMasterIdLst>
  <p:sldIdLst>
    <p:sldId xmlns:r="http://schemas.openxmlformats.org/officeDocument/2006/relationships" id="256" r:id="R4ecfcc42591843fb"/>
    <p:sldId xmlns:r="http://schemas.openxmlformats.org/officeDocument/2006/relationships" id="257" r:id="R5cef2d65d6f848db"/>
    <p:sldId xmlns:r="http://schemas.openxmlformats.org/officeDocument/2006/relationships" id="258" r:id="R6f21b09d79ee44ed"/>
    <p:sldId xmlns:r="http://schemas.openxmlformats.org/officeDocument/2006/relationships" id="259" r:id="R84da064797bc4a27"/>
    <p:sldId xmlns:r="http://schemas.openxmlformats.org/officeDocument/2006/relationships" id="260" r:id="R6898e613fb034838"/>
    <p:sldId xmlns:r="http://schemas.openxmlformats.org/officeDocument/2006/relationships" id="261" r:id="Rb14c0a229002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76df74f794eba" /><Relationship Type="http://schemas.openxmlformats.org/officeDocument/2006/relationships/slide" Target="/ppt/slides/slide1.xml" Id="R4ecfcc42591843fb" /><Relationship Type="http://schemas.openxmlformats.org/officeDocument/2006/relationships/slide" Target="/ppt/slides/slide2.xml" Id="R5cef2d65d6f848db" /><Relationship Type="http://schemas.openxmlformats.org/officeDocument/2006/relationships/slide" Target="/ppt/slides/slide3.xml" Id="R6f21b09d79ee44ed" /><Relationship Type="http://schemas.openxmlformats.org/officeDocument/2006/relationships/slide" Target="/ppt/slides/slide4.xml" Id="R84da064797bc4a27" /><Relationship Type="http://schemas.openxmlformats.org/officeDocument/2006/relationships/slide" Target="/ppt/slides/slide5.xml" Id="R6898e613fb034838" /><Relationship Type="http://schemas.openxmlformats.org/officeDocument/2006/relationships/slide" Target="/ppt/slides/slide6.xml" Id="Rb14c0a229002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b7df73f2c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8e9cb3d254cac" /><Relationship Type="http://schemas.openxmlformats.org/officeDocument/2006/relationships/theme" Target="/ppt/slideMasters/theme/theme1.xml" Id="Rba7eb885942f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8e9cb3d25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09bde47fc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f25821ac747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6cf7060b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3bea737e2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6775674c6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295d501de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