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d4b8c16c5e4a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5e0a7c33214ee3"/>
  </p:sldMasterIdLst>
  <p:sldIdLst>
    <p:sldId xmlns:r="http://schemas.openxmlformats.org/officeDocument/2006/relationships" id="256" r:id="R64cf72e9496d4e51"/>
    <p:sldId xmlns:r="http://schemas.openxmlformats.org/officeDocument/2006/relationships" id="257" r:id="R20892bb049944598"/>
    <p:sldId xmlns:r="http://schemas.openxmlformats.org/officeDocument/2006/relationships" id="258" r:id="Re1815e357a354a8b"/>
    <p:sldId xmlns:r="http://schemas.openxmlformats.org/officeDocument/2006/relationships" id="259" r:id="R31a9af60580d415a"/>
    <p:sldId xmlns:r="http://schemas.openxmlformats.org/officeDocument/2006/relationships" id="260" r:id="R76b75dde5e424849"/>
    <p:sldId xmlns:r="http://schemas.openxmlformats.org/officeDocument/2006/relationships" id="261" r:id="R4fd7cfd2ceb04d1e"/>
    <p:sldId xmlns:r="http://schemas.openxmlformats.org/officeDocument/2006/relationships" id="262" r:id="Rf83a8a87426849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5e0a7c33214ee3" /><Relationship Type="http://schemas.openxmlformats.org/officeDocument/2006/relationships/slide" Target="/ppt/slides/slide1.xml" Id="R64cf72e9496d4e51" /><Relationship Type="http://schemas.openxmlformats.org/officeDocument/2006/relationships/slide" Target="/ppt/slides/slide2.xml" Id="R20892bb049944598" /><Relationship Type="http://schemas.openxmlformats.org/officeDocument/2006/relationships/slide" Target="/ppt/slides/slide3.xml" Id="Re1815e357a354a8b" /><Relationship Type="http://schemas.openxmlformats.org/officeDocument/2006/relationships/slide" Target="/ppt/slides/slide4.xml" Id="R31a9af60580d415a" /><Relationship Type="http://schemas.openxmlformats.org/officeDocument/2006/relationships/slide" Target="/ppt/slides/slide5.xml" Id="R76b75dde5e424849" /><Relationship Type="http://schemas.openxmlformats.org/officeDocument/2006/relationships/slide" Target="/ppt/slides/slide6.xml" Id="R4fd7cfd2ceb04d1e" /><Relationship Type="http://schemas.openxmlformats.org/officeDocument/2006/relationships/slide" Target="/ppt/slides/slide7.xml" Id="Rf83a8a87426849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7f0e2fa48248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aee15cc04442a" /><Relationship Type="http://schemas.openxmlformats.org/officeDocument/2006/relationships/theme" Target="/ppt/slideMasters/theme/theme1.xml" Id="Rb13f51b337384d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caee15cc0444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208e717c841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9a026f8044d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93e76fe9947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798fb502149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e4300da3b4f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eceffd20d4f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affd1cef04c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STAVANGER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CROWE STAVANGER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19 430 723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3 801 814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2 960 674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7 342 242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RISTU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GRØDEM TØNNES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SÆTREVIK TERJE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TUNHEIM RITA SYNNØVE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Bjødnabeen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985 182 736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