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dd225a318a48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b14f391b57406c"/>
  </p:sldMasterIdLst>
  <p:sldIdLst>
    <p:sldId xmlns:r="http://schemas.openxmlformats.org/officeDocument/2006/relationships" id="256" r:id="R67e79c3e8385423b"/>
    <p:sldId xmlns:r="http://schemas.openxmlformats.org/officeDocument/2006/relationships" id="257" r:id="R6e4968ec574c44a1"/>
    <p:sldId xmlns:r="http://schemas.openxmlformats.org/officeDocument/2006/relationships" id="258" r:id="Rd5ce638769b44593"/>
    <p:sldId xmlns:r="http://schemas.openxmlformats.org/officeDocument/2006/relationships" id="259" r:id="R5090e63acf254c36"/>
    <p:sldId xmlns:r="http://schemas.openxmlformats.org/officeDocument/2006/relationships" id="260" r:id="Re36ffe7eafc74486"/>
    <p:sldId xmlns:r="http://schemas.openxmlformats.org/officeDocument/2006/relationships" id="261" r:id="Ra79c33f0fee14497"/>
    <p:sldId xmlns:r="http://schemas.openxmlformats.org/officeDocument/2006/relationships" id="262" r:id="R3ab941dca67548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b14f391b57406c" /><Relationship Type="http://schemas.openxmlformats.org/officeDocument/2006/relationships/slide" Target="/ppt/slides/slide1.xml" Id="R67e79c3e8385423b" /><Relationship Type="http://schemas.openxmlformats.org/officeDocument/2006/relationships/slide" Target="/ppt/slides/slide2.xml" Id="R6e4968ec574c44a1" /><Relationship Type="http://schemas.openxmlformats.org/officeDocument/2006/relationships/slide" Target="/ppt/slides/slide3.xml" Id="Rd5ce638769b44593" /><Relationship Type="http://schemas.openxmlformats.org/officeDocument/2006/relationships/slide" Target="/ppt/slides/slide4.xml" Id="R5090e63acf254c36" /><Relationship Type="http://schemas.openxmlformats.org/officeDocument/2006/relationships/slide" Target="/ppt/slides/slide5.xml" Id="Re36ffe7eafc74486" /><Relationship Type="http://schemas.openxmlformats.org/officeDocument/2006/relationships/slide" Target="/ppt/slides/slide6.xml" Id="Ra79c33f0fee14497" /><Relationship Type="http://schemas.openxmlformats.org/officeDocument/2006/relationships/slide" Target="/ppt/slides/slide7.xml" Id="R3ab941dca67548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593eb695ad42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5ec7f7b0e4384" /><Relationship Type="http://schemas.openxmlformats.org/officeDocument/2006/relationships/theme" Target="/ppt/slideMasters/theme/theme1.xml" Id="Re4b0c36b438d44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45ec7f7b0e43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9ff50a2f74f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8de5c978141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4efdbae8e4b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2baa6415543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c4d55a53048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5263236cf48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4b11d5d464f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2 964 220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9 024 889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11 297 937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RIMER CARSTEN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985 227 306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