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a4a5a4fa642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a8f538f534a00"/>
  </p:sldMasterIdLst>
  <p:sldIdLst>
    <p:sldId xmlns:r="http://schemas.openxmlformats.org/officeDocument/2006/relationships" id="256" r:id="Rb325854b622641a5"/>
    <p:sldId xmlns:r="http://schemas.openxmlformats.org/officeDocument/2006/relationships" id="257" r:id="R94fec3b4af1d4cf4"/>
    <p:sldId xmlns:r="http://schemas.openxmlformats.org/officeDocument/2006/relationships" id="258" r:id="R37ba66fe7a0c4029"/>
    <p:sldId xmlns:r="http://schemas.openxmlformats.org/officeDocument/2006/relationships" id="259" r:id="R5d5d70d5d83449f5"/>
    <p:sldId xmlns:r="http://schemas.openxmlformats.org/officeDocument/2006/relationships" id="260" r:id="R8f2b26898c85448f"/>
    <p:sldId xmlns:r="http://schemas.openxmlformats.org/officeDocument/2006/relationships" id="261" r:id="Ra95f91b1a75f4172"/>
    <p:sldId xmlns:r="http://schemas.openxmlformats.org/officeDocument/2006/relationships" id="262" r:id="R7b5d00ba512c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a8f538f534a00" /><Relationship Type="http://schemas.openxmlformats.org/officeDocument/2006/relationships/slide" Target="/ppt/slides/slide1.xml" Id="Rb325854b622641a5" /><Relationship Type="http://schemas.openxmlformats.org/officeDocument/2006/relationships/slide" Target="/ppt/slides/slide2.xml" Id="R94fec3b4af1d4cf4" /><Relationship Type="http://schemas.openxmlformats.org/officeDocument/2006/relationships/slide" Target="/ppt/slides/slide3.xml" Id="R37ba66fe7a0c4029" /><Relationship Type="http://schemas.openxmlformats.org/officeDocument/2006/relationships/slide" Target="/ppt/slides/slide4.xml" Id="R5d5d70d5d83449f5" /><Relationship Type="http://schemas.openxmlformats.org/officeDocument/2006/relationships/slide" Target="/ppt/slides/slide5.xml" Id="R8f2b26898c85448f" /><Relationship Type="http://schemas.openxmlformats.org/officeDocument/2006/relationships/slide" Target="/ppt/slides/slide6.xml" Id="Ra95f91b1a75f4172" /><Relationship Type="http://schemas.openxmlformats.org/officeDocument/2006/relationships/slide" Target="/ppt/slides/slide7.xml" Id="R7b5d00ba512c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b4b50e7eb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9b9267c264a1a" /><Relationship Type="http://schemas.openxmlformats.org/officeDocument/2006/relationships/theme" Target="/ppt/slideMasters/theme/theme1.xml" Id="R973883f8ffca41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9b9267c26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f271d0253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29a84ddfc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ed1cd1f2d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fe24ab45f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a3745157d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cf8152fd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52a7fd807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ADVANCED THINKERS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ADVANCED THINKERS ENGINEERING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1 415 617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FLÅTO HANS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Høgåsvegen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92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hansarne@carboncrushing.com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985 267 308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