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199157c3d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5f24ed3f14577"/>
  </p:sldMasterIdLst>
  <p:sldIdLst>
    <p:sldId xmlns:r="http://schemas.openxmlformats.org/officeDocument/2006/relationships" id="256" r:id="R1cc6fc2ec099422a"/>
    <p:sldId xmlns:r="http://schemas.openxmlformats.org/officeDocument/2006/relationships" id="257" r:id="R63dab0f236954210"/>
    <p:sldId xmlns:r="http://schemas.openxmlformats.org/officeDocument/2006/relationships" id="258" r:id="Rc677b67dedb2425a"/>
    <p:sldId xmlns:r="http://schemas.openxmlformats.org/officeDocument/2006/relationships" id="259" r:id="R85d25004a9ff4154"/>
    <p:sldId xmlns:r="http://schemas.openxmlformats.org/officeDocument/2006/relationships" id="260" r:id="R4519e3ac96f3450d"/>
    <p:sldId xmlns:r="http://schemas.openxmlformats.org/officeDocument/2006/relationships" id="261" r:id="Rb8f2f1d2dfd84514"/>
    <p:sldId xmlns:r="http://schemas.openxmlformats.org/officeDocument/2006/relationships" id="262" r:id="R066b7725bd7a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5f24ed3f14577" /><Relationship Type="http://schemas.openxmlformats.org/officeDocument/2006/relationships/slide" Target="/ppt/slides/slide1.xml" Id="R1cc6fc2ec099422a" /><Relationship Type="http://schemas.openxmlformats.org/officeDocument/2006/relationships/slide" Target="/ppt/slides/slide2.xml" Id="R63dab0f236954210" /><Relationship Type="http://schemas.openxmlformats.org/officeDocument/2006/relationships/slide" Target="/ppt/slides/slide3.xml" Id="Rc677b67dedb2425a" /><Relationship Type="http://schemas.openxmlformats.org/officeDocument/2006/relationships/slide" Target="/ppt/slides/slide4.xml" Id="R85d25004a9ff4154" /><Relationship Type="http://schemas.openxmlformats.org/officeDocument/2006/relationships/slide" Target="/ppt/slides/slide5.xml" Id="R4519e3ac96f3450d" /><Relationship Type="http://schemas.openxmlformats.org/officeDocument/2006/relationships/slide" Target="/ppt/slides/slide6.xml" Id="Rb8f2f1d2dfd84514" /><Relationship Type="http://schemas.openxmlformats.org/officeDocument/2006/relationships/slide" Target="/ppt/slides/slide7.xml" Id="R066b7725bd7a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5af01b7c2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4666b1fa845b7" /><Relationship Type="http://schemas.openxmlformats.org/officeDocument/2006/relationships/theme" Target="/ppt/slideMasters/theme/theme1.xml" Id="Rfd853a3b0c76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4666b1fa8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dc15414cb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2549d08cb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f63b82861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0ab44768c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75dd32041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fa7ac1d9b4d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d7e1f233b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ALPIN HOTELL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79 241 115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147 546 246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