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e45e454ca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18c6dffb14af5"/>
  </p:sldMasterIdLst>
  <p:sldIdLst>
    <p:sldId xmlns:r="http://schemas.openxmlformats.org/officeDocument/2006/relationships" id="256" r:id="R6cecad69f0924039"/>
    <p:sldId xmlns:r="http://schemas.openxmlformats.org/officeDocument/2006/relationships" id="257" r:id="R0d7fbb193a6544cd"/>
    <p:sldId xmlns:r="http://schemas.openxmlformats.org/officeDocument/2006/relationships" id="258" r:id="Rb500886a37974f33"/>
    <p:sldId xmlns:r="http://schemas.openxmlformats.org/officeDocument/2006/relationships" id="259" r:id="R8b6518cee5b44921"/>
    <p:sldId xmlns:r="http://schemas.openxmlformats.org/officeDocument/2006/relationships" id="260" r:id="R207391acb7924f53"/>
    <p:sldId xmlns:r="http://schemas.openxmlformats.org/officeDocument/2006/relationships" id="261" r:id="R087a04f9e775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18c6dffb14af5" /><Relationship Type="http://schemas.openxmlformats.org/officeDocument/2006/relationships/slide" Target="/ppt/slides/slide1.xml" Id="R6cecad69f0924039" /><Relationship Type="http://schemas.openxmlformats.org/officeDocument/2006/relationships/slide" Target="/ppt/slides/slide2.xml" Id="R0d7fbb193a6544cd" /><Relationship Type="http://schemas.openxmlformats.org/officeDocument/2006/relationships/slide" Target="/ppt/slides/slide3.xml" Id="Rb500886a37974f33" /><Relationship Type="http://schemas.openxmlformats.org/officeDocument/2006/relationships/slide" Target="/ppt/slides/slide4.xml" Id="R8b6518cee5b44921" /><Relationship Type="http://schemas.openxmlformats.org/officeDocument/2006/relationships/slide" Target="/ppt/slides/slide5.xml" Id="R207391acb7924f53" /><Relationship Type="http://schemas.openxmlformats.org/officeDocument/2006/relationships/slide" Target="/ppt/slides/slide6.xml" Id="R087a04f9e775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c34e2f2c5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f547213247e6" /><Relationship Type="http://schemas.openxmlformats.org/officeDocument/2006/relationships/theme" Target="/ppt/slideMasters/theme/theme1.xml" Id="Rb2f96f600e9c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ef5472132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74e8617c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2880831c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92ce8a9f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b2ff1451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04cd83af5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efaa6476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ÅKEBERGVEIEN 18 SAMEIE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ÅKEBERGVEIEN 18 SAMEIE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OBOS, 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ÅKEBERGVEIEN 18 SAMEIE</a:t>
            </a:r>
          </a:p>
        </p:txBody>
      </p:sp>
    </p:spTree>
  </p:cSld>
  <p:clrMapOvr>
    <a:masterClrMapping xmlns:a="http://schemas.openxmlformats.org/drawingml/2006/main"/>
  </p:clrMapOvr>
</p:sld>
</file>