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a27619afc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aba6f74fa4099"/>
  </p:sldMasterIdLst>
  <p:sldIdLst>
    <p:sldId xmlns:r="http://schemas.openxmlformats.org/officeDocument/2006/relationships" id="256" r:id="R12a4c7d511d74314"/>
    <p:sldId xmlns:r="http://schemas.openxmlformats.org/officeDocument/2006/relationships" id="257" r:id="R781f7a98f7fc432d"/>
    <p:sldId xmlns:r="http://schemas.openxmlformats.org/officeDocument/2006/relationships" id="258" r:id="R9d48ad8aa8fc4f1d"/>
    <p:sldId xmlns:r="http://schemas.openxmlformats.org/officeDocument/2006/relationships" id="259" r:id="R7add0dbdfef1494e"/>
    <p:sldId xmlns:r="http://schemas.openxmlformats.org/officeDocument/2006/relationships" id="260" r:id="Rb2ddec4904ba46a7"/>
    <p:sldId xmlns:r="http://schemas.openxmlformats.org/officeDocument/2006/relationships" id="261" r:id="Red09c2cb922240cd"/>
    <p:sldId xmlns:r="http://schemas.openxmlformats.org/officeDocument/2006/relationships" id="262" r:id="R27e87553c953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aba6f74fa4099" /><Relationship Type="http://schemas.openxmlformats.org/officeDocument/2006/relationships/slide" Target="/ppt/slides/slide1.xml" Id="R12a4c7d511d74314" /><Relationship Type="http://schemas.openxmlformats.org/officeDocument/2006/relationships/slide" Target="/ppt/slides/slide2.xml" Id="R781f7a98f7fc432d" /><Relationship Type="http://schemas.openxmlformats.org/officeDocument/2006/relationships/slide" Target="/ppt/slides/slide3.xml" Id="R9d48ad8aa8fc4f1d" /><Relationship Type="http://schemas.openxmlformats.org/officeDocument/2006/relationships/slide" Target="/ppt/slides/slide4.xml" Id="R7add0dbdfef1494e" /><Relationship Type="http://schemas.openxmlformats.org/officeDocument/2006/relationships/slide" Target="/ppt/slides/slide5.xml" Id="Rb2ddec4904ba46a7" /><Relationship Type="http://schemas.openxmlformats.org/officeDocument/2006/relationships/slide" Target="/ppt/slides/slide6.xml" Id="Red09c2cb922240cd" /><Relationship Type="http://schemas.openxmlformats.org/officeDocument/2006/relationships/slide" Target="/ppt/slides/slide7.xml" Id="R27e87553c953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eecdf387e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4934a4b1944c6" /><Relationship Type="http://schemas.openxmlformats.org/officeDocument/2006/relationships/theme" Target="/ppt/slideMasters/theme/theme1.xml" Id="R6e0bea1f2fe8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4934a4b19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31600768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6edace41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decf044f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ae674e11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0db947473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dfce2560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72f472a0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