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a1f27f6b9f841f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486e42ceec647bd"/>
  </p:sldMasterIdLst>
  <p:sldIdLst>
    <p:sldId xmlns:r="http://schemas.openxmlformats.org/officeDocument/2006/relationships" id="256" r:id="Rf2ca96e08bb34590"/>
    <p:sldId xmlns:r="http://schemas.openxmlformats.org/officeDocument/2006/relationships" id="257" r:id="R8ef69b6b9b5c4057"/>
    <p:sldId xmlns:r="http://schemas.openxmlformats.org/officeDocument/2006/relationships" id="258" r:id="R65313ae4c6954526"/>
    <p:sldId xmlns:r="http://schemas.openxmlformats.org/officeDocument/2006/relationships" id="259" r:id="R9a4c5a95b4fd44e6"/>
    <p:sldId xmlns:r="http://schemas.openxmlformats.org/officeDocument/2006/relationships" id="260" r:id="Re03e1a90a662464e"/>
    <p:sldId xmlns:r="http://schemas.openxmlformats.org/officeDocument/2006/relationships" id="261" r:id="R0943a59677744305"/>
    <p:sldId xmlns:r="http://schemas.openxmlformats.org/officeDocument/2006/relationships" id="262" r:id="R9fa121b91010403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86e42ceec647bd" /><Relationship Type="http://schemas.openxmlformats.org/officeDocument/2006/relationships/slide" Target="/ppt/slides/slide1.xml" Id="Rf2ca96e08bb34590" /><Relationship Type="http://schemas.openxmlformats.org/officeDocument/2006/relationships/slide" Target="/ppt/slides/slide2.xml" Id="R8ef69b6b9b5c4057" /><Relationship Type="http://schemas.openxmlformats.org/officeDocument/2006/relationships/slide" Target="/ppt/slides/slide3.xml" Id="R65313ae4c6954526" /><Relationship Type="http://schemas.openxmlformats.org/officeDocument/2006/relationships/slide" Target="/ppt/slides/slide4.xml" Id="R9a4c5a95b4fd44e6" /><Relationship Type="http://schemas.openxmlformats.org/officeDocument/2006/relationships/slide" Target="/ppt/slides/slide5.xml" Id="Re03e1a90a662464e" /><Relationship Type="http://schemas.openxmlformats.org/officeDocument/2006/relationships/slide" Target="/ppt/slides/slide6.xml" Id="R0943a59677744305" /><Relationship Type="http://schemas.openxmlformats.org/officeDocument/2006/relationships/slide" Target="/ppt/slides/slide7.xml" Id="R9fa121b91010403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eebedaeedc451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54625bfef049b6" /><Relationship Type="http://schemas.openxmlformats.org/officeDocument/2006/relationships/theme" Target="/ppt/slideMasters/theme/theme1.xml" Id="R2130adb204ce4fb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254625bfef049b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d1cea0035847c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add3159dba46a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58d7f08c93435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40390f2853463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0d6d8c06b449e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54efc76d4d4d3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962929bb7f46b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FRANZEFOSS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FRANZEFOSS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FRANZEFOSS AS ble etablert [år] og holder til i Rud.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FRANZEFOSS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FRANZEFOSS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FRANZEFOSS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117 320 000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−1 339 000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42 137 000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576 476 000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1 291 484 000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FRANZEFOSS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MISTFJORD AS  –  37,3 %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JAMETTE OG SVERRE MARKUSSENS HJELPEFOND STI  –  25,4 %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TRUMAR AS  –  8,6 %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TOMMELOPP AS  –  8,2 %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GAMAR AS  –  7,5 %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HALVARD MARKUSSEN  –  1,5 %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FRANZEFOSS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Olav Ingstadsvei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1309 Rud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15 20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firmapost@franzefoss.no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985 312 656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FRANZEFOSS AS</a:t>
            </a:r>
          </a:p>
        </p:txBody>
      </p:sp>
    </p:spTree>
  </p:cSld>
  <p:clrMapOvr>
    <a:masterClrMapping xmlns:a="http://schemas.openxmlformats.org/drawingml/2006/main"/>
  </p:clrMapOvr>
</p:sld>
</file>