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eaedd68e3b143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15f047e40e4d45"/>
  </p:sldMasterIdLst>
  <p:sldIdLst>
    <p:sldId xmlns:r="http://schemas.openxmlformats.org/officeDocument/2006/relationships" id="256" r:id="R700559c1618a4a9b"/>
    <p:sldId xmlns:r="http://schemas.openxmlformats.org/officeDocument/2006/relationships" id="257" r:id="Rfdc2aa63ec1e4056"/>
    <p:sldId xmlns:r="http://schemas.openxmlformats.org/officeDocument/2006/relationships" id="258" r:id="Ra0c832c366d14c63"/>
    <p:sldId xmlns:r="http://schemas.openxmlformats.org/officeDocument/2006/relationships" id="259" r:id="Rc730dc743beb4ecb"/>
    <p:sldId xmlns:r="http://schemas.openxmlformats.org/officeDocument/2006/relationships" id="260" r:id="Rc274e607fe8b4888"/>
    <p:sldId xmlns:r="http://schemas.openxmlformats.org/officeDocument/2006/relationships" id="261" r:id="R124ae259c165435d"/>
    <p:sldId xmlns:r="http://schemas.openxmlformats.org/officeDocument/2006/relationships" id="262" r:id="Rbc5fc60d195c4f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15f047e40e4d45" /><Relationship Type="http://schemas.openxmlformats.org/officeDocument/2006/relationships/slide" Target="/ppt/slides/slide1.xml" Id="R700559c1618a4a9b" /><Relationship Type="http://schemas.openxmlformats.org/officeDocument/2006/relationships/slide" Target="/ppt/slides/slide2.xml" Id="Rfdc2aa63ec1e4056" /><Relationship Type="http://schemas.openxmlformats.org/officeDocument/2006/relationships/slide" Target="/ppt/slides/slide3.xml" Id="Ra0c832c366d14c63" /><Relationship Type="http://schemas.openxmlformats.org/officeDocument/2006/relationships/slide" Target="/ppt/slides/slide4.xml" Id="Rc730dc743beb4ecb" /><Relationship Type="http://schemas.openxmlformats.org/officeDocument/2006/relationships/slide" Target="/ppt/slides/slide5.xml" Id="Rc274e607fe8b4888" /><Relationship Type="http://schemas.openxmlformats.org/officeDocument/2006/relationships/slide" Target="/ppt/slides/slide6.xml" Id="R124ae259c165435d" /><Relationship Type="http://schemas.openxmlformats.org/officeDocument/2006/relationships/slide" Target="/ppt/slides/slide7.xml" Id="Rbc5fc60d195c4f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20efa9c6124f6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31c4861c544215" /><Relationship Type="http://schemas.openxmlformats.org/officeDocument/2006/relationships/theme" Target="/ppt/slideMasters/theme/theme1.xml" Id="Re6e64e6eac124ff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231c4861c54421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88efa9777a418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8cfb5a0f014dc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d127933afe430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894f6479d249f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f98851b88741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f72e0edcfb403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e399c47a3d41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TOTAL EIENDOMSFORVALTNING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 EIENDOMSFORVALTNING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TOTAL EIENDOMSFORVALTNING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 EIENDOMSFORVALTNING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 EIENDOMSFORVALTNING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 EIENDOMSFORVALTNING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2 308 084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305 816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220 951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215 959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1 118 577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 EIENDOMSFORVALTNING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INGER METTE FJELDSTAD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 EIENDOMSFORVALTNING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Holmenveien 5C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40 21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mette.fjeldstad@fbda.no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985 358 117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 EIENDOMSFORVALTNING AS</a:t>
            </a:r>
          </a:p>
        </p:txBody>
      </p:sp>
    </p:spTree>
  </p:cSld>
  <p:clrMapOvr>
    <a:masterClrMapping xmlns:a="http://schemas.openxmlformats.org/drawingml/2006/main"/>
  </p:clrMapOvr>
</p:sld>
</file>