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691d9ba73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0be2a0e9e4234"/>
  </p:sldMasterIdLst>
  <p:sldIdLst>
    <p:sldId xmlns:r="http://schemas.openxmlformats.org/officeDocument/2006/relationships" id="256" r:id="R43e953a7a00442a9"/>
    <p:sldId xmlns:r="http://schemas.openxmlformats.org/officeDocument/2006/relationships" id="257" r:id="Rc59068eccaf24310"/>
    <p:sldId xmlns:r="http://schemas.openxmlformats.org/officeDocument/2006/relationships" id="258" r:id="R4478f145b9784784"/>
    <p:sldId xmlns:r="http://schemas.openxmlformats.org/officeDocument/2006/relationships" id="259" r:id="Rcb6e62a015424dbb"/>
    <p:sldId xmlns:r="http://schemas.openxmlformats.org/officeDocument/2006/relationships" id="260" r:id="Raccd1f180458491b"/>
    <p:sldId xmlns:r="http://schemas.openxmlformats.org/officeDocument/2006/relationships" id="261" r:id="Rf49434a04e494b63"/>
    <p:sldId xmlns:r="http://schemas.openxmlformats.org/officeDocument/2006/relationships" id="262" r:id="R28623b78c5d8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0be2a0e9e4234" /><Relationship Type="http://schemas.openxmlformats.org/officeDocument/2006/relationships/slide" Target="/ppt/slides/slide1.xml" Id="R43e953a7a00442a9" /><Relationship Type="http://schemas.openxmlformats.org/officeDocument/2006/relationships/slide" Target="/ppt/slides/slide2.xml" Id="Rc59068eccaf24310" /><Relationship Type="http://schemas.openxmlformats.org/officeDocument/2006/relationships/slide" Target="/ppt/slides/slide3.xml" Id="R4478f145b9784784" /><Relationship Type="http://schemas.openxmlformats.org/officeDocument/2006/relationships/slide" Target="/ppt/slides/slide4.xml" Id="Rcb6e62a015424dbb" /><Relationship Type="http://schemas.openxmlformats.org/officeDocument/2006/relationships/slide" Target="/ppt/slides/slide5.xml" Id="Raccd1f180458491b" /><Relationship Type="http://schemas.openxmlformats.org/officeDocument/2006/relationships/slide" Target="/ppt/slides/slide6.xml" Id="Rf49434a04e494b63" /><Relationship Type="http://schemas.openxmlformats.org/officeDocument/2006/relationships/slide" Target="/ppt/slides/slide7.xml" Id="R28623b78c5d8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75ef26f4e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ca5d2e3244e90" /><Relationship Type="http://schemas.openxmlformats.org/officeDocument/2006/relationships/theme" Target="/ppt/slideMasters/theme/theme1.xml" Id="R9760ed8678f2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ca5d2e324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cc68932794c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94b8242fb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bc804c31a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e96596f20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fc72582ab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25d32cb29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aabe7d4c64c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NEF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18 218 299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DAGFINN BRENNVIK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985 376 816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NEF AS</a:t>
            </a:r>
          </a:p>
        </p:txBody>
      </p:sp>
    </p:spTree>
  </p:cSld>
  <p:clrMapOvr>
    <a:masterClrMapping xmlns:a="http://schemas.openxmlformats.org/drawingml/2006/main"/>
  </p:clrMapOvr>
</p:sld>
</file>