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97587d93ce46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be44f5e6884978"/>
  </p:sldMasterIdLst>
  <p:sldIdLst>
    <p:sldId xmlns:r="http://schemas.openxmlformats.org/officeDocument/2006/relationships" id="256" r:id="Rfd0b75bfaed0483a"/>
    <p:sldId xmlns:r="http://schemas.openxmlformats.org/officeDocument/2006/relationships" id="257" r:id="R7b2a076b02df4cae"/>
    <p:sldId xmlns:r="http://schemas.openxmlformats.org/officeDocument/2006/relationships" id="258" r:id="Rc6209e1a094c4931"/>
    <p:sldId xmlns:r="http://schemas.openxmlformats.org/officeDocument/2006/relationships" id="259" r:id="R31f2f5b4b04d4c49"/>
    <p:sldId xmlns:r="http://schemas.openxmlformats.org/officeDocument/2006/relationships" id="260" r:id="R64e7195212c546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e44f5e6884978" /><Relationship Type="http://schemas.openxmlformats.org/officeDocument/2006/relationships/slide" Target="/ppt/slides/slide1.xml" Id="Rfd0b75bfaed0483a" /><Relationship Type="http://schemas.openxmlformats.org/officeDocument/2006/relationships/slide" Target="/ppt/slides/slide2.xml" Id="R7b2a076b02df4cae" /><Relationship Type="http://schemas.openxmlformats.org/officeDocument/2006/relationships/slide" Target="/ppt/slides/slide3.xml" Id="Rc6209e1a094c4931" /><Relationship Type="http://schemas.openxmlformats.org/officeDocument/2006/relationships/slide" Target="/ppt/slides/slide4.xml" Id="R31f2f5b4b04d4c49" /><Relationship Type="http://schemas.openxmlformats.org/officeDocument/2006/relationships/slide" Target="/ppt/slides/slide5.xml" Id="R64e7195212c546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170c98dc34a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eb95891f44bb7" /><Relationship Type="http://schemas.openxmlformats.org/officeDocument/2006/relationships/theme" Target="/ppt/slideMasters/theme/theme1.xml" Id="R20c884126a8640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8eb95891f44b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2cea3c77f49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08bc5835643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b9405f7de45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c2977a8f545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7dace163d40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AKADEMIKA BUSKERUD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AKADEMIKA BUSKERUD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AKADEMIKA BUSKERUD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AKADEMIKA BUSKERUD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AKADEMIKA BUSKERUD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AKADEMIKA BUSKERUD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985 385 521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AKADEMIKA BUSKERUD AS</a:t>
            </a:r>
          </a:p>
        </p:txBody>
      </p:sp>
    </p:spTree>
  </p:cSld>
  <p:clrMapOvr>
    <a:masterClrMapping xmlns:a="http://schemas.openxmlformats.org/drawingml/2006/main"/>
  </p:clrMapOvr>
</p:sld>
</file>