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c1b00599fb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e2c6b5c5c4a92"/>
  </p:sldMasterIdLst>
  <p:sldIdLst>
    <p:sldId xmlns:r="http://schemas.openxmlformats.org/officeDocument/2006/relationships" id="256" r:id="Rcc879a96a1de4ae0"/>
    <p:sldId xmlns:r="http://schemas.openxmlformats.org/officeDocument/2006/relationships" id="257" r:id="R63524b431bfc4eae"/>
    <p:sldId xmlns:r="http://schemas.openxmlformats.org/officeDocument/2006/relationships" id="258" r:id="R8853675d07bc4037"/>
    <p:sldId xmlns:r="http://schemas.openxmlformats.org/officeDocument/2006/relationships" id="259" r:id="R21860500fd6d47e3"/>
    <p:sldId xmlns:r="http://schemas.openxmlformats.org/officeDocument/2006/relationships" id="260" r:id="R766abd2c35844f70"/>
    <p:sldId xmlns:r="http://schemas.openxmlformats.org/officeDocument/2006/relationships" id="261" r:id="R464a5002d1b34243"/>
    <p:sldId xmlns:r="http://schemas.openxmlformats.org/officeDocument/2006/relationships" id="262" r:id="Rfd47e9a742d843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e2c6b5c5c4a92" /><Relationship Type="http://schemas.openxmlformats.org/officeDocument/2006/relationships/slide" Target="/ppt/slides/slide1.xml" Id="Rcc879a96a1de4ae0" /><Relationship Type="http://schemas.openxmlformats.org/officeDocument/2006/relationships/slide" Target="/ppt/slides/slide2.xml" Id="R63524b431bfc4eae" /><Relationship Type="http://schemas.openxmlformats.org/officeDocument/2006/relationships/slide" Target="/ppt/slides/slide3.xml" Id="R8853675d07bc4037" /><Relationship Type="http://schemas.openxmlformats.org/officeDocument/2006/relationships/slide" Target="/ppt/slides/slide4.xml" Id="R21860500fd6d47e3" /><Relationship Type="http://schemas.openxmlformats.org/officeDocument/2006/relationships/slide" Target="/ppt/slides/slide5.xml" Id="R766abd2c35844f70" /><Relationship Type="http://schemas.openxmlformats.org/officeDocument/2006/relationships/slide" Target="/ppt/slides/slide6.xml" Id="R464a5002d1b34243" /><Relationship Type="http://schemas.openxmlformats.org/officeDocument/2006/relationships/slide" Target="/ppt/slides/slide7.xml" Id="Rfd47e9a742d843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1bf1dcda94e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3d26e2cb64947" /><Relationship Type="http://schemas.openxmlformats.org/officeDocument/2006/relationships/theme" Target="/ppt/slideMasters/theme/theme1.xml" Id="Rd7daf265f702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3d26e2cb649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8ddf034c94d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288ef7ff344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4096cf5bd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cf0bdc0a14a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d1c6c3bd8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639c511204f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80b590282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BORGEN INVESTMENT GROUP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INVESTMENT GROUP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9 283 686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208 667 358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208 677 881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NORWAY LLC  –  50,5 %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INVESTMENT HOLDINGS LLC  –  49,5 %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985 386 196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