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c9aaf2006f44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15425522954467"/>
  </p:sldMasterIdLst>
  <p:sldIdLst>
    <p:sldId xmlns:r="http://schemas.openxmlformats.org/officeDocument/2006/relationships" id="256" r:id="Rb71a91e592eb4d44"/>
    <p:sldId xmlns:r="http://schemas.openxmlformats.org/officeDocument/2006/relationships" id="257" r:id="R82e6aba0acc24208"/>
    <p:sldId xmlns:r="http://schemas.openxmlformats.org/officeDocument/2006/relationships" id="258" r:id="R1a06f49916c54dd2"/>
    <p:sldId xmlns:r="http://schemas.openxmlformats.org/officeDocument/2006/relationships" id="259" r:id="Rff40593a848e4c7f"/>
    <p:sldId xmlns:r="http://schemas.openxmlformats.org/officeDocument/2006/relationships" id="260" r:id="R0e35165d0efb4770"/>
    <p:sldId xmlns:r="http://schemas.openxmlformats.org/officeDocument/2006/relationships" id="261" r:id="R6c2c12a548d44bc2"/>
    <p:sldId xmlns:r="http://schemas.openxmlformats.org/officeDocument/2006/relationships" id="262" r:id="R5767f9732ca94e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15425522954467" /><Relationship Type="http://schemas.openxmlformats.org/officeDocument/2006/relationships/slide" Target="/ppt/slides/slide1.xml" Id="Rb71a91e592eb4d44" /><Relationship Type="http://schemas.openxmlformats.org/officeDocument/2006/relationships/slide" Target="/ppt/slides/slide2.xml" Id="R82e6aba0acc24208" /><Relationship Type="http://schemas.openxmlformats.org/officeDocument/2006/relationships/slide" Target="/ppt/slides/slide3.xml" Id="R1a06f49916c54dd2" /><Relationship Type="http://schemas.openxmlformats.org/officeDocument/2006/relationships/slide" Target="/ppt/slides/slide4.xml" Id="Rff40593a848e4c7f" /><Relationship Type="http://schemas.openxmlformats.org/officeDocument/2006/relationships/slide" Target="/ppt/slides/slide5.xml" Id="R0e35165d0efb4770" /><Relationship Type="http://schemas.openxmlformats.org/officeDocument/2006/relationships/slide" Target="/ppt/slides/slide6.xml" Id="R6c2c12a548d44bc2" /><Relationship Type="http://schemas.openxmlformats.org/officeDocument/2006/relationships/slide" Target="/ppt/slides/slide7.xml" Id="R5767f9732ca94e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08711c099c42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ec254ec5848e8" /><Relationship Type="http://schemas.openxmlformats.org/officeDocument/2006/relationships/theme" Target="/ppt/slideMasters/theme/theme1.xml" Id="R0e4ea87c438f40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5ec254ec5848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4e9ce2e3e43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abc8a27ca45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26ddcee5544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61bd7e16e4f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9386a66ea45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4d9a9068a46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a1036fa074c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NORDLANDSINVESTERINGER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NORDLANDSINVESTERINGER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NORDLANDSINVESTERINGER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NORDLANDSINVESTERINGER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NORDLANDSINVESTERINGER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NORDLANDSINVESTERINGER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4 530 674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26 260 119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27 066 967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NORDLANDSINVESTERINGER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MOE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NORDLANDSINVESTERINGER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v/Lars Moe, Haakon VII gate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8003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52 35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985 412 170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NORDLANDSINVESTERINGER AS</a:t>
            </a:r>
          </a:p>
        </p:txBody>
      </p:sp>
    </p:spTree>
  </p:cSld>
  <p:clrMapOvr>
    <a:masterClrMapping xmlns:a="http://schemas.openxmlformats.org/drawingml/2006/main"/>
  </p:clrMapOvr>
</p:sld>
</file>