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253fd67ecc4b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13d717d8384668"/>
  </p:sldMasterIdLst>
  <p:sldIdLst>
    <p:sldId xmlns:r="http://schemas.openxmlformats.org/officeDocument/2006/relationships" id="256" r:id="R437af80d97934402"/>
    <p:sldId xmlns:r="http://schemas.openxmlformats.org/officeDocument/2006/relationships" id="257" r:id="R31898e977e8f45f2"/>
    <p:sldId xmlns:r="http://schemas.openxmlformats.org/officeDocument/2006/relationships" id="258" r:id="Rf71eb5fe92b34046"/>
    <p:sldId xmlns:r="http://schemas.openxmlformats.org/officeDocument/2006/relationships" id="259" r:id="R6b8668312838430a"/>
    <p:sldId xmlns:r="http://schemas.openxmlformats.org/officeDocument/2006/relationships" id="260" r:id="Re8c0671edfc248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13d717d8384668" /><Relationship Type="http://schemas.openxmlformats.org/officeDocument/2006/relationships/slide" Target="/ppt/slides/slide1.xml" Id="R437af80d97934402" /><Relationship Type="http://schemas.openxmlformats.org/officeDocument/2006/relationships/slide" Target="/ppt/slides/slide2.xml" Id="R31898e977e8f45f2" /><Relationship Type="http://schemas.openxmlformats.org/officeDocument/2006/relationships/slide" Target="/ppt/slides/slide3.xml" Id="Rf71eb5fe92b34046" /><Relationship Type="http://schemas.openxmlformats.org/officeDocument/2006/relationships/slide" Target="/ppt/slides/slide4.xml" Id="R6b8668312838430a" /><Relationship Type="http://schemas.openxmlformats.org/officeDocument/2006/relationships/slide" Target="/ppt/slides/slide5.xml" Id="Re8c0671edfc248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fc1cdfd80640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14cceee7444c8" /><Relationship Type="http://schemas.openxmlformats.org/officeDocument/2006/relationships/theme" Target="/ppt/slideMasters/theme/theme1.xml" Id="R3772f0e805d744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714cceee7444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03b18f4944b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455eda6ca4e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1e2b851494e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05aa1bbc447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965b15a1f45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IDRETTSLAG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Elise Lande, Grønåsen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ivar.helland84@gmail.com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www.tysnesil.no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985 537 046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IDRETTSLAG</a:t>
            </a:r>
          </a:p>
        </p:txBody>
      </p:sp>
    </p:spTree>
  </p:cSld>
  <p:clrMapOvr>
    <a:masterClrMapping xmlns:a="http://schemas.openxmlformats.org/drawingml/2006/main"/>
  </p:clrMapOvr>
</p:sld>
</file>