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8e5bf98b1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6ba77b2cd4285"/>
  </p:sldMasterIdLst>
  <p:sldIdLst>
    <p:sldId xmlns:r="http://schemas.openxmlformats.org/officeDocument/2006/relationships" id="256" r:id="Rfb6552faf3364bf2"/>
    <p:sldId xmlns:r="http://schemas.openxmlformats.org/officeDocument/2006/relationships" id="257" r:id="R8a8d09e13c21492d"/>
    <p:sldId xmlns:r="http://schemas.openxmlformats.org/officeDocument/2006/relationships" id="258" r:id="R84a0ba317673425f"/>
    <p:sldId xmlns:r="http://schemas.openxmlformats.org/officeDocument/2006/relationships" id="259" r:id="R72538810d7014ee7"/>
    <p:sldId xmlns:r="http://schemas.openxmlformats.org/officeDocument/2006/relationships" id="260" r:id="Rd6d92a897b624613"/>
    <p:sldId xmlns:r="http://schemas.openxmlformats.org/officeDocument/2006/relationships" id="261" r:id="R2de85d8454704415"/>
    <p:sldId xmlns:r="http://schemas.openxmlformats.org/officeDocument/2006/relationships" id="262" r:id="R99ec32c2f9b3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6ba77b2cd4285" /><Relationship Type="http://schemas.openxmlformats.org/officeDocument/2006/relationships/slide" Target="/ppt/slides/slide1.xml" Id="Rfb6552faf3364bf2" /><Relationship Type="http://schemas.openxmlformats.org/officeDocument/2006/relationships/slide" Target="/ppt/slides/slide2.xml" Id="R8a8d09e13c21492d" /><Relationship Type="http://schemas.openxmlformats.org/officeDocument/2006/relationships/slide" Target="/ppt/slides/slide3.xml" Id="R84a0ba317673425f" /><Relationship Type="http://schemas.openxmlformats.org/officeDocument/2006/relationships/slide" Target="/ppt/slides/slide4.xml" Id="R72538810d7014ee7" /><Relationship Type="http://schemas.openxmlformats.org/officeDocument/2006/relationships/slide" Target="/ppt/slides/slide5.xml" Id="Rd6d92a897b624613" /><Relationship Type="http://schemas.openxmlformats.org/officeDocument/2006/relationships/slide" Target="/ppt/slides/slide6.xml" Id="R2de85d8454704415" /><Relationship Type="http://schemas.openxmlformats.org/officeDocument/2006/relationships/slide" Target="/ppt/slides/slide7.xml" Id="R99ec32c2f9b3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2872e5ac8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dbafcf4a4c95" /><Relationship Type="http://schemas.openxmlformats.org/officeDocument/2006/relationships/theme" Target="/ppt/slideMasters/theme/theme1.xml" Id="Rca4f761be161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bdbafcf4a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c609f2e8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5f2b9030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dced09ae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f59465ec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2ae5bbae1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5c009c07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afb9f576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223 952 824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226 088 148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MARLENE RØRVIK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RØRVIK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RØRVIK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Welle Gruppen, Hundervegen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